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452" r:id="rId2"/>
    <p:sldId id="473" r:id="rId3"/>
    <p:sldId id="494" r:id="rId4"/>
    <p:sldId id="476" r:id="rId5"/>
    <p:sldId id="497" r:id="rId6"/>
    <p:sldId id="481" r:id="rId7"/>
    <p:sldId id="496" r:id="rId8"/>
    <p:sldId id="483" r:id="rId9"/>
    <p:sldId id="499" r:id="rId10"/>
    <p:sldId id="500" r:id="rId11"/>
    <p:sldId id="501" r:id="rId12"/>
    <p:sldId id="502" r:id="rId13"/>
  </p:sldIdLst>
  <p:sldSz cx="16256000" cy="9144000"/>
  <p:notesSz cx="6797675" cy="9928225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507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 d.guchapsheva" initials="dd" lastIdx="6" clrIdx="0">
    <p:extLst>
      <p:ext uri="{19B8F6BF-5375-455C-9EA6-DF929625EA0E}">
        <p15:presenceInfo xmlns:p15="http://schemas.microsoft.com/office/powerpoint/2012/main" userId="d d.guchapshev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C65A"/>
    <a:srgbClr val="F2F6FA"/>
    <a:srgbClr val="FDD299"/>
    <a:srgbClr val="D0F0C8"/>
    <a:srgbClr val="9CDC9F"/>
    <a:srgbClr val="EAF3FA"/>
    <a:srgbClr val="B8084B"/>
    <a:srgbClr val="FFFFCC"/>
    <a:srgbClr val="DE9410"/>
    <a:srgbClr val="204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2" autoAdjust="0"/>
    <p:restoredTop sz="96408" autoAdjust="0"/>
  </p:normalViewPr>
  <p:slideViewPr>
    <p:cSldViewPr>
      <p:cViewPr varScale="1">
        <p:scale>
          <a:sx n="85" d="100"/>
          <a:sy n="85" d="100"/>
        </p:scale>
        <p:origin x="108" y="108"/>
      </p:cViewPr>
      <p:guideLst>
        <p:guide orient="horz" pos="2880"/>
        <p:guide pos="50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077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430101974958047"/>
          <c:y val="4.2510156932069054E-2"/>
          <c:w val="0.4905933479626523"/>
          <c:h val="0.6293278300145674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>
              <a:solidFill>
                <a:schemeClr val="tx2">
                  <a:lumMod val="50000"/>
                </a:schemeClr>
              </a:solidFill>
            </a:ln>
          </c:spPr>
          <c:explosion val="2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solidFill>
                  <a:schemeClr val="tx2">
                    <a:lumMod val="50000"/>
                  </a:schemeClr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8751-4C65-8153-EB0178A016A6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solidFill>
                  <a:schemeClr val="tx2">
                    <a:lumMod val="50000"/>
                  </a:schemeClr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8751-4C65-8153-EB0178A016A6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solidFill>
                  <a:schemeClr val="tx2">
                    <a:lumMod val="50000"/>
                  </a:schemeClr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6-8751-4C65-8153-EB0178A016A6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solidFill>
                  <a:schemeClr val="tx2">
                    <a:lumMod val="50000"/>
                  </a:schemeClr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8751-4C65-8153-EB0178A016A6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3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3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solidFill>
                  <a:schemeClr val="tx2">
                    <a:lumMod val="50000"/>
                  </a:schemeClr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8-8751-4C65-8153-EB0178A016A6}"/>
              </c:ext>
            </c:extLst>
          </c:dPt>
          <c:dPt>
            <c:idx val="5"/>
            <c:bubble3D val="0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tx2">
                    <a:lumMod val="50000"/>
                  </a:schemeClr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2-8751-4C65-8153-EB0178A016A6}"/>
              </c:ext>
            </c:extLst>
          </c:dPt>
          <c:dPt>
            <c:idx val="6"/>
            <c:bubble3D val="0"/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tx2">
                    <a:lumMod val="50000"/>
                  </a:schemeClr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8751-4C65-8153-EB0178A016A6}"/>
              </c:ext>
            </c:extLst>
          </c:dPt>
          <c:dPt>
            <c:idx val="7"/>
            <c:bubble3D val="0"/>
            <c:spPr>
              <a:solidFill>
                <a:srgbClr val="FFFF00"/>
              </a:solidFill>
              <a:ln>
                <a:solidFill>
                  <a:schemeClr val="tx2">
                    <a:lumMod val="50000"/>
                  </a:schemeClr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8751-4C65-8153-EB0178A016A6}"/>
              </c:ext>
            </c:extLst>
          </c:dPt>
          <c:dLbls>
            <c:dLbl>
              <c:idx val="0"/>
              <c:layout>
                <c:manualLayout>
                  <c:x val="0.12318550983013915"/>
                  <c:y val="-6.011889763779527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751-4C65-8153-EB0178A016A6}"/>
                </c:ext>
              </c:extLst>
            </c:dLbl>
            <c:dLbl>
              <c:idx val="1"/>
              <c:layout>
                <c:manualLayout>
                  <c:x val="5.7180953795869856E-2"/>
                  <c:y val="0.1452127296587925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751-4C65-8153-EB0178A016A6}"/>
                </c:ext>
              </c:extLst>
            </c:dLbl>
            <c:dLbl>
              <c:idx val="2"/>
              <c:layout>
                <c:manualLayout>
                  <c:x val="-0.12123953845391967"/>
                  <c:y val="5.321706036745407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751-4C65-8153-EB0178A016A6}"/>
                </c:ext>
              </c:extLst>
            </c:dLbl>
            <c:dLbl>
              <c:idx val="3"/>
              <c:layout>
                <c:manualLayout>
                  <c:x val="-8.9341603525974381E-2"/>
                  <c:y val="-7.120643044619422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751-4C65-8153-EB0178A016A6}"/>
                </c:ext>
              </c:extLst>
            </c:dLbl>
            <c:dLbl>
              <c:idx val="4"/>
              <c:layout>
                <c:manualLayout>
                  <c:x val="-9.0716708760461576E-2"/>
                  <c:y val="-0.1145909448818897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751-4C65-8153-EB0178A016A6}"/>
                </c:ext>
              </c:extLst>
            </c:dLbl>
            <c:dLbl>
              <c:idx val="5"/>
              <c:layout>
                <c:manualLayout>
                  <c:x val="-4.3699173873757581E-2"/>
                  <c:y val="-0.105483823450640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751-4C65-8153-EB0178A016A6}"/>
                </c:ext>
              </c:extLst>
            </c:dLbl>
            <c:dLbl>
              <c:idx val="6"/>
              <c:layout>
                <c:manualLayout>
                  <c:x val="5.1722379042242479E-2"/>
                  <c:y val="-0.10627296587926509"/>
                </c:manualLayout>
              </c:layout>
              <c:numFmt formatCode="0.0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2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751-4C65-8153-EB0178A016A6}"/>
                </c:ext>
              </c:extLst>
            </c:dLbl>
            <c:dLbl>
              <c:idx val="7"/>
              <c:layout>
                <c:manualLayout>
                  <c:x val="0.12674008319714752"/>
                  <c:y val="-7.0436745406824153E-2"/>
                </c:manualLayout>
              </c:layout>
              <c:numFmt formatCode="0.0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2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751-4C65-8153-EB0178A016A6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2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Налог на прибыль 1 835,7 млн рублей</c:v>
                </c:pt>
                <c:pt idx="1">
                  <c:v>НДФЛ 4 515,3 млн рублей</c:v>
                </c:pt>
                <c:pt idx="2">
                  <c:v>Акцизы 3 354,0 млн рублей</c:v>
                </c:pt>
                <c:pt idx="3">
                  <c:v>Налог на имущество организаций 1 563,8 млн рублей</c:v>
                </c:pt>
                <c:pt idx="4">
                  <c:v>Налог на совокупный доход 1 271,9 млн рублей</c:v>
                </c:pt>
                <c:pt idx="5">
                  <c:v>Транспортный налог 281,2 млн рублей</c:v>
                </c:pt>
                <c:pt idx="6">
                  <c:v>Налог на игорный бизнес 6,1 млн рублей</c:v>
                </c:pt>
                <c:pt idx="7">
                  <c:v>Налог на добычу полезных ископаемых 7,1 млн рублей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1835.7</c:v>
                </c:pt>
                <c:pt idx="1">
                  <c:v>4515.3</c:v>
                </c:pt>
                <c:pt idx="2">
                  <c:v>3354</c:v>
                </c:pt>
                <c:pt idx="3">
                  <c:v>1563.8</c:v>
                </c:pt>
                <c:pt idx="4">
                  <c:v>1271.9000000000001</c:v>
                </c:pt>
                <c:pt idx="5">
                  <c:v>281.2</c:v>
                </c:pt>
                <c:pt idx="6">
                  <c:v>6.1</c:v>
                </c:pt>
                <c:pt idx="7">
                  <c:v>7.1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51-4C65-8153-EB0178A016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0176051106819193E-2"/>
          <c:y val="0.68691364829396329"/>
          <c:w val="0.86352760208252655"/>
          <c:h val="0.3030863517060367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2000" b="1" i="0" u="none" strike="noStrike" kern="120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2025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612-4367-8325-DE8A004B0638}"/>
              </c:ext>
            </c:extLst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612-4367-8325-DE8A004B0638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612-4367-8325-DE8A004B063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612-4367-8325-DE8A004B0638}"/>
              </c:ext>
            </c:extLst>
          </c:dPt>
          <c:dLbls>
            <c:dLbl>
              <c:idx val="3"/>
              <c:layout>
                <c:manualLayout>
                  <c:x val="-6.4771062064812035E-2"/>
                  <c:y val="-2.2302906287267013E-2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5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612-4367-8325-DE8A004B06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ИМБТ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 formatCode="General">
                  <c:v>522.6</c:v>
                </c:pt>
                <c:pt idx="1">
                  <c:v>1354.9</c:v>
                </c:pt>
                <c:pt idx="2">
                  <c:v>9262.1</c:v>
                </c:pt>
                <c:pt idx="3" formatCode="General">
                  <c:v>35.9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612-4367-8325-DE8A004B06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12798380486351"/>
          <c:y val="0.46481205166163436"/>
          <c:w val="0.48724954937861686"/>
          <c:h val="0.523826728424556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solidFill>
                  <a:schemeClr val="tx1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2-3B61-4983-8C27-BB258496AB10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solidFill>
                  <a:schemeClr val="tx1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3B61-4983-8C27-BB258496AB10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solidFill>
                  <a:schemeClr val="tx1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3B61-4983-8C27-BB258496AB10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solidFill>
                  <a:schemeClr val="tx1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3B61-4983-8C27-BB258496AB10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solidFill>
                  <a:schemeClr val="tx1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3B61-4983-8C27-BB258496AB10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solidFill>
                  <a:schemeClr val="tx1"/>
                </a:solidFill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6-3B61-4983-8C27-BB258496AB10}"/>
              </c:ext>
            </c:extLst>
          </c:dPt>
          <c:dLbls>
            <c:dLbl>
              <c:idx val="0"/>
              <c:layout>
                <c:manualLayout>
                  <c:x val="0.11989351105208235"/>
                  <c:y val="-4.074355772158056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B61-4983-8C27-BB258496AB10}"/>
                </c:ext>
              </c:extLst>
            </c:dLbl>
            <c:dLbl>
              <c:idx val="1"/>
              <c:layout>
                <c:manualLayout>
                  <c:x val="0.14233089839673643"/>
                  <c:y val="4.9313204395124828E-2"/>
                </c:manualLayout>
              </c:layout>
              <c:numFmt formatCode="0.0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2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B61-4983-8C27-BB258496AB10}"/>
                </c:ext>
              </c:extLst>
            </c:dLbl>
            <c:dLbl>
              <c:idx val="2"/>
              <c:layout>
                <c:manualLayout>
                  <c:x val="-0.15913456977516366"/>
                  <c:y val="3.341843486278099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B61-4983-8C27-BB258496AB10}"/>
                </c:ext>
              </c:extLst>
            </c:dLbl>
            <c:dLbl>
              <c:idx val="3"/>
              <c:layout>
                <c:manualLayout>
                  <c:x val="-0.14835096290674515"/>
                  <c:y val="-4.972065144613100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B61-4983-8C27-BB258496AB10}"/>
                </c:ext>
              </c:extLst>
            </c:dLbl>
            <c:dLbl>
              <c:idx val="4"/>
              <c:layout>
                <c:manualLayout>
                  <c:x val="-0.10883514372450431"/>
                  <c:y val="-7.1856270630512892E-2"/>
                </c:manualLayout>
              </c:layout>
              <c:numFmt formatCode="0.0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2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B61-4983-8C27-BB258496AB10}"/>
                </c:ext>
              </c:extLst>
            </c:dLbl>
            <c:dLbl>
              <c:idx val="5"/>
              <c:layout>
                <c:manualLayout>
                  <c:x val="4.3899535148467776E-2"/>
                  <c:y val="-9.10867260482073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B61-4983-8C27-BB258496AB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2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Штрафы,санкции,возмещение ущерба в республиканский бюджет 405,4 млн рублей</c:v>
                </c:pt>
                <c:pt idx="1">
                  <c:v>Доходы от продажи государственного имущества 0,2 млн рублей</c:v>
                </c:pt>
                <c:pt idx="2">
                  <c:v>Доходы от использования имущества, находящегося в государственной собственности 696,8 млн рублей</c:v>
                </c:pt>
                <c:pt idx="3">
                  <c:v>Доходы от оказания платных услуг 190,1 млн рублей</c:v>
                </c:pt>
                <c:pt idx="4">
                  <c:v>Платежи при пользовании природными ресурсами 0,5 млн рублей</c:v>
                </c:pt>
                <c:pt idx="5">
                  <c:v>Прочие неналоговые доходы 16,3 млн рублей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405.4</c:v>
                </c:pt>
                <c:pt idx="1">
                  <c:v>0.2</c:v>
                </c:pt>
                <c:pt idx="2">
                  <c:v>696.8</c:v>
                </c:pt>
                <c:pt idx="3">
                  <c:v>190.1</c:v>
                </c:pt>
                <c:pt idx="4">
                  <c:v>0.5</c:v>
                </c:pt>
                <c:pt idx="5">
                  <c:v>16.3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61-4983-8C27-BB258496AB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t"/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-10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"/>
          <c:y val="9.7144759970851473E-3"/>
          <c:w val="0.98609963475951046"/>
          <c:h val="0.4458598994080034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3F4F-491F-AD45-69584047F658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2-3F4F-491F-AD45-69584047F658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1FE5-4454-9BBA-146A1756BF36}"/>
              </c:ext>
            </c:extLst>
          </c:dPt>
          <c:dPt>
            <c:idx val="3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3F4F-491F-AD45-69584047F658}"/>
              </c:ext>
            </c:extLst>
          </c:dPt>
          <c:dLbls>
            <c:dLbl>
              <c:idx val="0"/>
              <c:layout>
                <c:manualLayout>
                  <c:x val="-0.22753889858079118"/>
                  <c:y val="2.05305018690845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F4F-491F-AD45-69584047F658}"/>
                </c:ext>
              </c:extLst>
            </c:dLbl>
            <c:dLbl>
              <c:idx val="1"/>
              <c:layout>
                <c:manualLayout>
                  <c:x val="0.22078280446980056"/>
                  <c:y val="-0.1143476762374400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F4F-491F-AD45-69584047F658}"/>
                </c:ext>
              </c:extLst>
            </c:dLbl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2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ИМБТ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16.059999999999999</c:v>
                </c:pt>
                <c:pt idx="1">
                  <c:v>20.3</c:v>
                </c:pt>
                <c:pt idx="2">
                  <c:v>0.92300000000000004</c:v>
                </c:pt>
                <c:pt idx="3">
                  <c:v>0.81499999999999995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4F-491F-AD45-69584047F6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baseline="0" dirty="0">
                <a:solidFill>
                  <a:schemeClr val="tx2">
                    <a:lumMod val="50000"/>
                  </a:schemeClr>
                </a:solidFill>
                <a:effectLst/>
              </a:rPr>
              <a:t>Доля расходов на ФОТ </a:t>
            </a:r>
            <a:r>
              <a:rPr lang="ru-RU" sz="1800" b="1" baseline="0" dirty="0">
                <a:solidFill>
                  <a:srgbClr val="0070C0"/>
                </a:solidFill>
                <a:effectLst/>
              </a:rPr>
              <a:t>в общем объеме расходов </a:t>
            </a:r>
            <a:r>
              <a:rPr lang="ru-RU" sz="1800" b="1" baseline="0" dirty="0">
                <a:solidFill>
                  <a:schemeClr val="tx2">
                    <a:lumMod val="50000"/>
                  </a:schemeClr>
                </a:solidFill>
                <a:effectLst/>
              </a:rPr>
              <a:t>республиканского бюджета</a:t>
            </a:r>
            <a:endParaRPr lang="ru-RU" baseline="0" dirty="0">
              <a:solidFill>
                <a:schemeClr val="tx2">
                  <a:lumMod val="50000"/>
                </a:schemeClr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9539545958817004"/>
          <c:y val="0.18566130918580739"/>
          <c:w val="0.39546351164867277"/>
          <c:h val="0.6682058337013800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EA4-41A4-BAD5-36878871C17F}"/>
              </c:ext>
            </c:extLst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EA4-41A4-BAD5-36878871C17F}"/>
              </c:ext>
            </c:extLst>
          </c:dPt>
          <c:dLbls>
            <c:spPr>
              <a:solidFill>
                <a:srgbClr val="92D05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2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Другие расходы республиканского бюджета</c:v>
                </c:pt>
                <c:pt idx="1">
                  <c:v>Расходы на ФОТ в 2023 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39557.699999999997</c:v>
                </c:pt>
                <c:pt idx="1">
                  <c:v>16363.8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A4-41A4-BAD5-36878871C1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987174283626917E-2"/>
          <c:y val="0.84745942960329168"/>
          <c:w val="0.57709486700760348"/>
          <c:h val="0.1344924401545791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baseline="0" dirty="0">
                <a:solidFill>
                  <a:schemeClr val="tx2">
                    <a:lumMod val="50000"/>
                  </a:schemeClr>
                </a:solidFill>
                <a:effectLst/>
              </a:rPr>
              <a:t>Доля расходов на ФОТ </a:t>
            </a:r>
            <a:r>
              <a:rPr lang="ru-RU" sz="1800" b="1" baseline="0" dirty="0">
                <a:solidFill>
                  <a:srgbClr val="0070C0"/>
                </a:solidFill>
                <a:effectLst/>
              </a:rPr>
              <a:t>в объеме </a:t>
            </a:r>
            <a:br>
              <a:rPr lang="ru-RU" sz="1800" b="1" baseline="0" dirty="0">
                <a:solidFill>
                  <a:srgbClr val="0070C0"/>
                </a:solidFill>
                <a:effectLst/>
              </a:rPr>
            </a:br>
            <a:r>
              <a:rPr lang="ru-RU" sz="1800" b="1" baseline="0" dirty="0">
                <a:solidFill>
                  <a:srgbClr val="0070C0"/>
                </a:solidFill>
                <a:effectLst/>
              </a:rPr>
              <a:t>собственных расходов</a:t>
            </a:r>
            <a:r>
              <a:rPr lang="ru-RU" sz="1800" b="1" baseline="0" dirty="0">
                <a:solidFill>
                  <a:schemeClr val="tx2">
                    <a:lumMod val="50000"/>
                  </a:schemeClr>
                </a:solidFill>
                <a:effectLst/>
              </a:rPr>
              <a:t> республиканского бюджета </a:t>
            </a:r>
            <a:endParaRPr lang="ru-RU" baseline="0" dirty="0">
              <a:solidFill>
                <a:schemeClr val="tx2">
                  <a:lumMod val="50000"/>
                </a:schemeClr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31418407741738619"/>
          <c:y val="0.18772361325974768"/>
          <c:w val="0.36053235502437303"/>
          <c:h val="0.6674557777656043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017-4B0B-AAC3-EFCC3A721D8B}"/>
              </c:ext>
            </c:extLst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F3A-47C4-A75E-650509909E77}"/>
              </c:ext>
            </c:extLst>
          </c:dPt>
          <c:dLbls>
            <c:spPr>
              <a:solidFill>
                <a:srgbClr val="92D05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2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Другие расходы республиканского бюджета</c:v>
                </c:pt>
                <c:pt idx="1">
                  <c:v>Расходы на ФОТ в 2023 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16335.1</c:v>
                </c:pt>
                <c:pt idx="1">
                  <c:v>16363.8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17-4B0B-AAC3-EFCC3A721D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8316699475757876E-2"/>
          <c:y val="0.85126550167610993"/>
          <c:w val="0.68429684522078682"/>
          <c:h val="0.1482992621788110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2-0522-4251-817C-B2926D593006}"/>
              </c:ext>
            </c:extLst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0522-4251-817C-B2926D593006}"/>
              </c:ext>
            </c:extLst>
          </c:dPt>
          <c:dLbls>
            <c:dLbl>
              <c:idx val="0"/>
              <c:layout>
                <c:manualLayout>
                  <c:x val="3.281394403164307E-3"/>
                  <c:y val="-5.9927544268234935E-3"/>
                </c:manualLayout>
              </c:layout>
              <c:spPr>
                <a:solidFill>
                  <a:srgbClr val="92D050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522-4251-817C-B2926D593006}"/>
                </c:ext>
              </c:extLst>
            </c:dLbl>
            <c:dLbl>
              <c:idx val="1"/>
              <c:layout>
                <c:manualLayout>
                  <c:x val="-4.3824627555358396E-4"/>
                  <c:y val="1.8804295589811795E-2"/>
                </c:manualLayout>
              </c:layout>
              <c:spPr>
                <a:solidFill>
                  <a:srgbClr val="92D050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522-4251-817C-B2926D593006}"/>
                </c:ext>
              </c:extLst>
            </c:dLbl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Социально защищенные расходы 38,2 млрд рублей</c:v>
                </c:pt>
                <c:pt idx="1">
                  <c:v>Прочие расходы 17,7 млрд рублей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38.200000000000003</c:v>
                </c:pt>
                <c:pt idx="1">
                  <c:v>17.7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22-4251-817C-B2926D5930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870147011970323"/>
          <c:y val="0.68009872092791623"/>
          <c:w val="0.74259683218788408"/>
          <c:h val="0.302454079175942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1176014777476865E-2"/>
          <c:y val="2.6913281485888455E-2"/>
          <c:w val="0.6826395031100565"/>
          <c:h val="0.7867790862425382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FD18-456C-8E80-49926FCE4C3F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6-FD18-456C-8E80-49926FCE4C3F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FD18-456C-8E80-49926FCE4C3F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4-FD18-456C-8E80-49926FCE4C3F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2-FD18-456C-8E80-49926FCE4C3F}"/>
              </c:ext>
            </c:extLst>
          </c:dPt>
          <c:dPt>
            <c:idx val="5"/>
            <c:bubble3D val="0"/>
            <c:spPr>
              <a:solidFill>
                <a:srgbClr val="B8084B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FD18-456C-8E80-49926FCE4C3F}"/>
              </c:ext>
            </c:extLst>
          </c:dPt>
          <c:dPt>
            <c:idx val="6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FD18-456C-8E80-49926FCE4C3F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3">
                      <a:lumMod val="80000"/>
                      <a:lumOff val="20000"/>
                      <a:shade val="51000"/>
                      <a:satMod val="130000"/>
                    </a:schemeClr>
                  </a:gs>
                  <a:gs pos="80000">
                    <a:schemeClr val="accent3">
                      <a:lumMod val="80000"/>
                      <a:lumOff val="20000"/>
                      <a:shade val="93000"/>
                      <a:satMod val="130000"/>
                    </a:schemeClr>
                  </a:gs>
                  <a:gs pos="100000">
                    <a:schemeClr val="accent3">
                      <a:lumMod val="80000"/>
                      <a:lumOff val="2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8-FD18-456C-8E80-49926FCE4C3F}"/>
              </c:ext>
            </c:extLst>
          </c:dPt>
          <c:dLbls>
            <c:dLbl>
              <c:idx val="0"/>
              <c:layout>
                <c:manualLayout>
                  <c:x val="-3.0152845477648627E-2"/>
                  <c:y val="-3.63160300267203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D18-456C-8E80-49926FCE4C3F}"/>
                </c:ext>
              </c:extLst>
            </c:dLbl>
            <c:dLbl>
              <c:idx val="1"/>
              <c:layout>
                <c:manualLayout>
                  <c:x val="-6.5755075844147718E-4"/>
                  <c:y val="-5.708444773180880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D18-456C-8E80-49926FCE4C3F}"/>
                </c:ext>
              </c:extLst>
            </c:dLbl>
            <c:dLbl>
              <c:idx val="2"/>
              <c:layout>
                <c:manualLayout>
                  <c:x val="2.8917792457851317E-2"/>
                  <c:y val="-6.490756969122006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D18-456C-8E80-49926FCE4C3F}"/>
                </c:ext>
              </c:extLst>
            </c:dLbl>
            <c:dLbl>
              <c:idx val="3"/>
              <c:layout>
                <c:manualLayout>
                  <c:x val="1.1642820243890985E-2"/>
                  <c:y val="1.923733158960121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D18-456C-8E80-49926FCE4C3F}"/>
                </c:ext>
              </c:extLst>
            </c:dLbl>
            <c:dLbl>
              <c:idx val="4"/>
              <c:layout>
                <c:manualLayout>
                  <c:x val="3.1112537374180117E-4"/>
                  <c:y val="4.640721504897993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D18-456C-8E80-49926FCE4C3F}"/>
                </c:ext>
              </c:extLst>
            </c:dLbl>
            <c:dLbl>
              <c:idx val="5"/>
              <c:layout>
                <c:manualLayout>
                  <c:x val="-3.8599974953429053E-2"/>
                  <c:y val="3.688781781572539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D18-456C-8E80-49926FCE4C3F}"/>
                </c:ext>
              </c:extLst>
            </c:dLbl>
            <c:dLbl>
              <c:idx val="6"/>
              <c:layout>
                <c:manualLayout>
                  <c:x val="-2.4549083452043662E-2"/>
                  <c:y val="-3.8556177296107511E-3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200" b="1" i="0" u="none" strike="noStrike" kern="1200" baseline="0">
                      <a:solidFill>
                        <a:schemeClr val="tx2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D18-456C-8E80-49926FCE4C3F}"/>
                </c:ext>
              </c:extLst>
            </c:dLbl>
            <c:dLbl>
              <c:idx val="7"/>
              <c:layout>
                <c:manualLayout>
                  <c:x val="3.5915491304143649E-2"/>
                  <c:y val="-6.561875244542350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D18-456C-8E80-49926FCE4C3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200" b="1" i="0" u="none" strike="noStrike" kern="1200" baseline="0">
                    <a:solidFill>
                      <a:schemeClr val="tx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Оплата труда 7,7 млрд рублей</c:v>
                </c:pt>
                <c:pt idx="1">
                  <c:v>МБТ муниципальным образованиям 13,7 млрд рублей</c:v>
                </c:pt>
                <c:pt idx="2">
                  <c:v>Социальные выплаты 11,7 млрд рублей</c:v>
                </c:pt>
                <c:pt idx="3">
                  <c:v>ОМС неработающего населения 4,4 млрд рублей</c:v>
                </c:pt>
                <c:pt idx="4">
                  <c:v>Коммунальные услуги 299,1 млн рублей</c:v>
                </c:pt>
                <c:pt idx="5">
                  <c:v>Приобретение медикаментов 646,8 млн рублей</c:v>
                </c:pt>
                <c:pt idx="6">
                  <c:v>Питание 223,5 млн рублей</c:v>
                </c:pt>
                <c:pt idx="7">
                  <c:v>Прочие расходы 17,3 млрд рублей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7.7</c:v>
                </c:pt>
                <c:pt idx="1">
                  <c:v>13.7</c:v>
                </c:pt>
                <c:pt idx="2">
                  <c:v>11.7</c:v>
                </c:pt>
                <c:pt idx="3">
                  <c:v>4.4480000000000004</c:v>
                </c:pt>
                <c:pt idx="4">
                  <c:v>0.29899999999999999</c:v>
                </c:pt>
                <c:pt idx="5">
                  <c:v>0.64600000000000002</c:v>
                </c:pt>
                <c:pt idx="6">
                  <c:v>0.223</c:v>
                </c:pt>
                <c:pt idx="7">
                  <c:v>17.3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18-456C-8E80-49926FCE4C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1656204505251954"/>
          <c:y val="0.68782203659336205"/>
          <c:w val="0.58292089979806205"/>
          <c:h val="0.311572860667584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E7C-402B-A208-62F541076D10}"/>
              </c:ext>
            </c:extLst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3E7C-402B-A208-62F541076D10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E7C-402B-A208-62F541076D1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3E7C-402B-A208-62F541076D10}"/>
              </c:ext>
            </c:extLst>
          </c:dPt>
          <c:dLbls>
            <c:dLbl>
              <c:idx val="3"/>
              <c:layout>
                <c:manualLayout>
                  <c:x val="-4.6597245264461455E-2"/>
                  <c:y val="-1.9736499721518173E-2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E7C-402B-A208-62F541076D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ИМБТ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 formatCode="General">
                  <c:v>662.6</c:v>
                </c:pt>
                <c:pt idx="1">
                  <c:v>3706.1</c:v>
                </c:pt>
                <c:pt idx="2">
                  <c:v>9274.2999999999993</c:v>
                </c:pt>
                <c:pt idx="3" formatCode="General">
                  <c:v>64.900000000000006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7C-402B-A208-62F541076D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D57-47D7-B193-5D20834EAEBC}"/>
              </c:ext>
            </c:extLst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D57-47D7-B193-5D20834EAEBC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D57-47D7-B193-5D20834EAEB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7D57-47D7-B193-5D20834EAEBC}"/>
              </c:ext>
            </c:extLst>
          </c:dPt>
          <c:dLbls>
            <c:dLbl>
              <c:idx val="3"/>
              <c:layout>
                <c:manualLayout>
                  <c:x val="-6.0530176727349214E-2"/>
                  <c:y val="-1.6150561780334863E-2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D57-47D7-B193-5D20834EAEB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ИМБТ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 formatCode="General">
                  <c:v>522.6</c:v>
                </c:pt>
                <c:pt idx="1">
                  <c:v>1468</c:v>
                </c:pt>
                <c:pt idx="2">
                  <c:v>9258.4</c:v>
                </c:pt>
                <c:pt idx="3" formatCode="General">
                  <c:v>35.9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57-47D7-B193-5D20834EAE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Relationship Id="rId4" Type="http://schemas.openxmlformats.org/officeDocument/2006/relationships/image" Target="../media/image10.jpe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image" Target="../media/image11.jpeg"/><Relationship Id="rId4" Type="http://schemas.openxmlformats.org/officeDocument/2006/relationships/image" Target="../media/image14.jpe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Relationship Id="rId4" Type="http://schemas.openxmlformats.org/officeDocument/2006/relationships/image" Target="../media/image10.jpe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image" Target="../media/image11.jpeg"/><Relationship Id="rId4" Type="http://schemas.openxmlformats.org/officeDocument/2006/relationships/image" Target="../media/image14.jpe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8.jpeg"/><Relationship Id="rId2" Type="http://schemas.openxmlformats.org/officeDocument/2006/relationships/image" Target="../media/image21.jpeg"/><Relationship Id="rId1" Type="http://schemas.openxmlformats.org/officeDocument/2006/relationships/image" Target="../media/image15.jpeg"/><Relationship Id="rId6" Type="http://schemas.openxmlformats.org/officeDocument/2006/relationships/image" Target="../media/image19.jpeg"/><Relationship Id="rId5" Type="http://schemas.openxmlformats.org/officeDocument/2006/relationships/image" Target="../media/image20.jpeg"/><Relationship Id="rId4" Type="http://schemas.openxmlformats.org/officeDocument/2006/relationships/image" Target="../media/image1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30CFF2-D76B-43EA-90C5-68619734455D}" type="doc">
      <dgm:prSet loTypeId="urn:microsoft.com/office/officeart/2005/8/layout/balance1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7AA70595-EBED-4A9C-8AA0-85ED54991892}">
      <dgm:prSet phldrT="[Текст]" custT="1"/>
      <dgm:spPr>
        <a:solidFill>
          <a:srgbClr val="00B050">
            <a:alpha val="90000"/>
          </a:srgbClr>
        </a:solidFill>
      </dgm:spPr>
      <dgm:t>
        <a:bodyPr/>
        <a:lstStyle/>
        <a:p>
          <a:pPr>
            <a:lnSpc>
              <a:spcPct val="100000"/>
            </a:lnSpc>
          </a:pPr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</a:t>
          </a:r>
        </a:p>
        <a:p>
          <a:pPr>
            <a:lnSpc>
              <a:spcPct val="100000"/>
            </a:lnSpc>
          </a:pPr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52 242,0</a:t>
          </a:r>
        </a:p>
      </dgm:t>
    </dgm:pt>
    <dgm:pt modelId="{FC8DF6DC-9DEF-4DEF-98BC-A60C6719B42D}" type="parTrans" cxnId="{7932A88B-6A30-4E89-8567-AA2FFC4078D6}">
      <dgm:prSet/>
      <dgm:spPr/>
      <dgm:t>
        <a:bodyPr/>
        <a:lstStyle/>
        <a:p>
          <a:endParaRPr lang="ru-RU" sz="1400" b="1"/>
        </a:p>
      </dgm:t>
    </dgm:pt>
    <dgm:pt modelId="{A7EBE55C-3C13-4109-BCF9-A370AD381094}" type="sibTrans" cxnId="{7932A88B-6A30-4E89-8567-AA2FFC4078D6}">
      <dgm:prSet/>
      <dgm:spPr/>
      <dgm:t>
        <a:bodyPr/>
        <a:lstStyle/>
        <a:p>
          <a:endParaRPr lang="ru-RU" sz="1400" b="1"/>
        </a:p>
      </dgm:t>
    </dgm:pt>
    <dgm:pt modelId="{153CEFB4-52F2-4BAC-BBC8-E17608E1EDCE}">
      <dgm:prSet phldrT="[Текст]" custT="1"/>
      <dgm:spPr>
        <a:solidFill>
          <a:srgbClr val="92D050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38 026,9</a:t>
          </a:r>
        </a:p>
      </dgm:t>
    </dgm:pt>
    <dgm:pt modelId="{16C9E620-1A97-4C54-B55F-E4C930E6449F}" type="parTrans" cxnId="{21243B83-3182-4F73-A31C-0ABD50A0A4E4}">
      <dgm:prSet/>
      <dgm:spPr/>
      <dgm:t>
        <a:bodyPr/>
        <a:lstStyle/>
        <a:p>
          <a:endParaRPr lang="ru-RU" sz="1400" b="1"/>
        </a:p>
      </dgm:t>
    </dgm:pt>
    <dgm:pt modelId="{76204FD0-AB4D-4627-B0B7-BFB86B87B80C}" type="sibTrans" cxnId="{21243B83-3182-4F73-A31C-0ABD50A0A4E4}">
      <dgm:prSet/>
      <dgm:spPr/>
      <dgm:t>
        <a:bodyPr/>
        <a:lstStyle/>
        <a:p>
          <a:endParaRPr lang="ru-RU" sz="1400" b="1"/>
        </a:p>
      </dgm:t>
    </dgm:pt>
    <dgm:pt modelId="{35CF01D3-D9AD-48E4-B63B-DAED879BCDE3}">
      <dgm:prSet phldrT="[Текст]" custT="1"/>
      <dgm:spPr>
        <a:solidFill>
          <a:srgbClr val="92D050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12 905,6</a:t>
          </a:r>
        </a:p>
      </dgm:t>
    </dgm:pt>
    <dgm:pt modelId="{BE0CB67A-1196-4EEA-9A7E-05CE712E3C92}" type="parTrans" cxnId="{886229FE-B9F5-4249-B0DC-EDB621D1AA71}">
      <dgm:prSet/>
      <dgm:spPr/>
      <dgm:t>
        <a:bodyPr/>
        <a:lstStyle/>
        <a:p>
          <a:endParaRPr lang="ru-RU" sz="1400" b="1"/>
        </a:p>
      </dgm:t>
    </dgm:pt>
    <dgm:pt modelId="{1CC56215-F218-4D1A-89BF-48F8ED66B6E3}" type="sibTrans" cxnId="{886229FE-B9F5-4249-B0DC-EDB621D1AA71}">
      <dgm:prSet/>
      <dgm:spPr/>
      <dgm:t>
        <a:bodyPr/>
        <a:lstStyle/>
        <a:p>
          <a:endParaRPr lang="ru-RU" sz="1400" b="1"/>
        </a:p>
      </dgm:t>
    </dgm:pt>
    <dgm:pt modelId="{60C77650-89AD-42C9-8B07-51D44AC893AF}">
      <dgm:prSet phldrT="[Текст]" custT="1"/>
      <dgm:spPr>
        <a:solidFill>
          <a:schemeClr val="tx2">
            <a:lumMod val="60000"/>
            <a:lumOff val="40000"/>
            <a:alpha val="90000"/>
          </a:schemeClr>
        </a:solidFill>
      </dgm:spPr>
      <dgm:t>
        <a:bodyPr/>
        <a:lstStyle/>
        <a:p>
          <a:pPr>
            <a:lnSpc>
              <a:spcPct val="100000"/>
            </a:lnSpc>
          </a:pPr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РАСХОДЫ</a:t>
          </a:r>
        </a:p>
        <a:p>
          <a:pPr>
            <a:lnSpc>
              <a:spcPct val="100000"/>
            </a:lnSpc>
          </a:pPr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55 921,5</a:t>
          </a:r>
        </a:p>
      </dgm:t>
    </dgm:pt>
    <dgm:pt modelId="{83817D15-96D8-48E3-9A0B-435D2DE48249}" type="parTrans" cxnId="{EF68C518-000B-41B5-81C4-F5FC98D6EE01}">
      <dgm:prSet/>
      <dgm:spPr/>
      <dgm:t>
        <a:bodyPr/>
        <a:lstStyle/>
        <a:p>
          <a:endParaRPr lang="ru-RU" sz="1400" b="1"/>
        </a:p>
      </dgm:t>
    </dgm:pt>
    <dgm:pt modelId="{A1A001DE-D8AB-4900-83F9-3F7AFD51853F}" type="sibTrans" cxnId="{EF68C518-000B-41B5-81C4-F5FC98D6EE01}">
      <dgm:prSet/>
      <dgm:spPr/>
      <dgm:t>
        <a:bodyPr/>
        <a:lstStyle/>
        <a:p>
          <a:endParaRPr lang="ru-RU" sz="1400" b="1"/>
        </a:p>
      </dgm:t>
    </dgm:pt>
    <dgm:pt modelId="{41A216B2-F429-4EC6-B5FC-DD1E59DE8EEF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за счет доходов от платных услуг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188,8</a:t>
          </a:r>
        </a:p>
      </dgm:t>
    </dgm:pt>
    <dgm:pt modelId="{821A7365-8B46-47B6-85BB-474374549D5C}" type="parTrans" cxnId="{EDCE04FF-58BD-4463-A2BD-53A11D7A8574}">
      <dgm:prSet/>
      <dgm:spPr/>
      <dgm:t>
        <a:bodyPr/>
        <a:lstStyle/>
        <a:p>
          <a:endParaRPr lang="ru-RU" sz="1400" b="1"/>
        </a:p>
      </dgm:t>
    </dgm:pt>
    <dgm:pt modelId="{7EB3D325-0DCC-433C-9FD2-9238F2D5914E}" type="sibTrans" cxnId="{EDCE04FF-58BD-4463-A2BD-53A11D7A8574}">
      <dgm:prSet/>
      <dgm:spPr/>
      <dgm:t>
        <a:bodyPr/>
        <a:lstStyle/>
        <a:p>
          <a:endParaRPr lang="ru-RU" sz="1400" b="1"/>
        </a:p>
      </dgm:t>
    </dgm:pt>
    <dgm:pt modelId="{EEF902BA-3E56-4C16-BA23-BFAFA316BE56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Целевые расходы за счет федеральных средств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21 963,8</a:t>
          </a:r>
        </a:p>
      </dgm:t>
    </dgm:pt>
    <dgm:pt modelId="{CE325909-3016-4EAE-A5E6-FABCE8BA7B83}" type="parTrans" cxnId="{1CEA74B3-A780-4960-8178-C8BEBBA00ED3}">
      <dgm:prSet/>
      <dgm:spPr/>
      <dgm:t>
        <a:bodyPr/>
        <a:lstStyle/>
        <a:p>
          <a:endParaRPr lang="ru-RU" sz="1400" b="1"/>
        </a:p>
      </dgm:t>
    </dgm:pt>
    <dgm:pt modelId="{08065BBF-76DF-4364-BED7-D0A026FB9F54}" type="sibTrans" cxnId="{1CEA74B3-A780-4960-8178-C8BEBBA00ED3}">
      <dgm:prSet/>
      <dgm:spPr/>
      <dgm:t>
        <a:bodyPr/>
        <a:lstStyle/>
        <a:p>
          <a:endParaRPr lang="ru-RU" sz="1400" b="1"/>
        </a:p>
      </dgm:t>
    </dgm:pt>
    <dgm:pt modelId="{F704FA4D-D067-4044-B3F9-78F4F1160F00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Собственные расходы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33 768,9</a:t>
          </a:r>
        </a:p>
      </dgm:t>
    </dgm:pt>
    <dgm:pt modelId="{3C2D08C0-3B72-41C1-8605-F7C9178D1C85}" type="parTrans" cxnId="{047CA7AF-4830-45EA-9187-1CB22F1F80C7}">
      <dgm:prSet/>
      <dgm:spPr/>
      <dgm:t>
        <a:bodyPr/>
        <a:lstStyle/>
        <a:p>
          <a:endParaRPr lang="ru-RU" sz="1400" b="1"/>
        </a:p>
      </dgm:t>
    </dgm:pt>
    <dgm:pt modelId="{04818C65-47AA-4441-B366-397A8F553AC3}" type="sibTrans" cxnId="{047CA7AF-4830-45EA-9187-1CB22F1F80C7}">
      <dgm:prSet/>
      <dgm:spPr/>
      <dgm:t>
        <a:bodyPr/>
        <a:lstStyle/>
        <a:p>
          <a:endParaRPr lang="ru-RU" sz="1400" b="1"/>
        </a:p>
      </dgm:t>
    </dgm:pt>
    <dgm:pt modelId="{D272293D-F0C4-4944-B6D1-5DC85E239292}">
      <dgm:prSet phldrT="[Текст]" custT="1"/>
      <dgm:spPr>
        <a:solidFill>
          <a:srgbClr val="92D050"/>
        </a:solidFill>
      </dgm:spPr>
      <dgm:t>
        <a:bodyPr/>
        <a:lstStyle/>
        <a:p>
          <a:pPr>
            <a:lnSpc>
              <a:spcPct val="90000"/>
            </a:lnSpc>
            <a:spcAft>
              <a:spcPts val="0"/>
            </a:spcAft>
          </a:pPr>
          <a:endParaRPr lang="ru-RU" sz="1400" b="1" dirty="0"/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1 309,4</a:t>
          </a:r>
        </a:p>
        <a:p>
          <a:pPr>
            <a:lnSpc>
              <a:spcPct val="90000"/>
            </a:lnSpc>
            <a:spcAft>
              <a:spcPct val="35000"/>
            </a:spcAft>
          </a:pPr>
          <a:endParaRPr lang="ru-RU" sz="1400" b="1" dirty="0"/>
        </a:p>
      </dgm:t>
    </dgm:pt>
    <dgm:pt modelId="{C1E550CD-1EA2-48E7-A33E-ABF371F2BC7B}" type="parTrans" cxnId="{18C4E211-901F-4E33-862C-06A6C59CE456}">
      <dgm:prSet/>
      <dgm:spPr/>
      <dgm:t>
        <a:bodyPr/>
        <a:lstStyle/>
        <a:p>
          <a:endParaRPr lang="ru-RU" sz="1400" b="1"/>
        </a:p>
      </dgm:t>
    </dgm:pt>
    <dgm:pt modelId="{E9A6C1A3-AC96-4D83-BA3F-30CA3C1F2262}" type="sibTrans" cxnId="{18C4E211-901F-4E33-862C-06A6C59CE456}">
      <dgm:prSet/>
      <dgm:spPr/>
      <dgm:t>
        <a:bodyPr/>
        <a:lstStyle/>
        <a:p>
          <a:endParaRPr lang="ru-RU" sz="1400" b="1"/>
        </a:p>
      </dgm:t>
    </dgm:pt>
    <dgm:pt modelId="{7829E26A-C8DF-4CA6-9C3A-6D8CA7C06F91}">
      <dgm:prSet/>
      <dgm:spPr/>
      <dgm:t>
        <a:bodyPr/>
        <a:lstStyle/>
        <a:p>
          <a:endParaRPr lang="ru-RU"/>
        </a:p>
      </dgm:t>
    </dgm:pt>
    <dgm:pt modelId="{7986C8CC-3034-4E4E-B5E4-7EEA67E1BDC9}" type="parTrans" cxnId="{6FF50A4F-E914-49C1-AA21-D30D5A5E3D03}">
      <dgm:prSet/>
      <dgm:spPr/>
      <dgm:t>
        <a:bodyPr/>
        <a:lstStyle/>
        <a:p>
          <a:endParaRPr lang="ru-RU"/>
        </a:p>
      </dgm:t>
    </dgm:pt>
    <dgm:pt modelId="{77938FD4-C115-43B7-8623-7948CA4D684B}" type="sibTrans" cxnId="{6FF50A4F-E914-49C1-AA21-D30D5A5E3D03}">
      <dgm:prSet/>
      <dgm:spPr/>
      <dgm:t>
        <a:bodyPr/>
        <a:lstStyle/>
        <a:p>
          <a:endParaRPr lang="ru-RU"/>
        </a:p>
      </dgm:t>
    </dgm:pt>
    <dgm:pt modelId="{E7BA6721-6591-4E1C-8754-F48511AB8923}" type="pres">
      <dgm:prSet presAssocID="{3330CFF2-D76B-43EA-90C5-68619734455D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C17972-2B45-4C1B-BF0E-B907F49C94B3}" type="pres">
      <dgm:prSet presAssocID="{3330CFF2-D76B-43EA-90C5-68619734455D}" presName="dummyMaxCanvas" presStyleCnt="0"/>
      <dgm:spPr/>
    </dgm:pt>
    <dgm:pt modelId="{4B81B0FE-76F2-4A29-B495-944B10772AD4}" type="pres">
      <dgm:prSet presAssocID="{3330CFF2-D76B-43EA-90C5-68619734455D}" presName="parentComposite" presStyleCnt="0"/>
      <dgm:spPr/>
    </dgm:pt>
    <dgm:pt modelId="{4D92B080-F386-4831-B510-98278A3C29DB}" type="pres">
      <dgm:prSet presAssocID="{3330CFF2-D76B-43EA-90C5-68619734455D}" presName="parent1" presStyleLbl="alignAccFollowNode1" presStyleIdx="0" presStyleCnt="4" custScaleX="134414" custScaleY="71429" custLinFactNeighborX="28340" custLinFactNeighborY="51977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D8E8AABC-B0AB-4191-85ED-7554075D7D9F}" type="pres">
      <dgm:prSet presAssocID="{3330CFF2-D76B-43EA-90C5-68619734455D}" presName="parent2" presStyleLbl="alignAccFollowNode1" presStyleIdx="1" presStyleCnt="4" custScaleX="128191" custScaleY="71224" custLinFactNeighborX="24335" custLinFactNeighborY="53604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61D417CE-7044-4645-991F-BB274F7604D3}" type="pres">
      <dgm:prSet presAssocID="{3330CFF2-D76B-43EA-90C5-68619734455D}" presName="childrenComposite" presStyleCnt="0"/>
      <dgm:spPr/>
    </dgm:pt>
    <dgm:pt modelId="{335C0A5D-7326-4846-B5D3-376D30790A8E}" type="pres">
      <dgm:prSet presAssocID="{3330CFF2-D76B-43EA-90C5-68619734455D}" presName="dummyMaxCanvas_ChildArea" presStyleCnt="0"/>
      <dgm:spPr/>
    </dgm:pt>
    <dgm:pt modelId="{1191180E-E747-4893-9396-176ED8D9CA45}" type="pres">
      <dgm:prSet presAssocID="{3330CFF2-D76B-43EA-90C5-68619734455D}" presName="fulcrum" presStyleLbl="alignAccFollowNode1" presStyleIdx="2" presStyleCnt="4" custScaleX="325771" custScaleY="64943" custLinFactNeighborX="70760" custLinFactNeighborY="11765"/>
      <dgm:spPr/>
    </dgm:pt>
    <dgm:pt modelId="{E77A9E39-FD4C-4AEE-B0E4-0660387CD6CD}" type="pres">
      <dgm:prSet presAssocID="{3330CFF2-D76B-43EA-90C5-68619734455D}" presName="balance_33" presStyleLbl="alignAccFollowNode1" presStyleIdx="3" presStyleCnt="4" custAng="0" custScaleX="108380" custScaleY="88823" custLinFactNeighborX="11554" custLinFactNeighborY="95754">
        <dgm:presLayoutVars>
          <dgm:bulletEnabled val="1"/>
        </dgm:presLayoutVars>
      </dgm:prSet>
      <dgm:spPr/>
    </dgm:pt>
    <dgm:pt modelId="{06C41C62-CA84-43EB-9275-75A9820CB595}" type="pres">
      <dgm:prSet presAssocID="{3330CFF2-D76B-43EA-90C5-68619734455D}" presName="right_33_1" presStyleLbl="node1" presStyleIdx="0" presStyleCnt="6" custAng="0" custScaleX="125631" custScaleY="110987" custLinFactNeighborX="25579" custLinFactNeighborY="297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28C333-ED2D-4F17-A869-0CF8A3F0DC42}" type="pres">
      <dgm:prSet presAssocID="{3330CFF2-D76B-43EA-90C5-68619734455D}" presName="right_33_2" presStyleLbl="node1" presStyleIdx="1" presStyleCnt="6" custAng="0" custScaleX="118475" custScaleY="107092" custLinFactNeighborX="27240" custLinFactNeighborY="17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494431-66DA-49B4-BB9D-CC4008D26465}" type="pres">
      <dgm:prSet presAssocID="{3330CFF2-D76B-43EA-90C5-68619734455D}" presName="right_33_3" presStyleLbl="node1" presStyleIdx="2" presStyleCnt="6" custAng="0" custScaleX="118475" custScaleY="78225" custLinFactNeighborX="27525" custLinFactNeighborY="20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54BC46-5266-4506-AD6B-B20F0864058C}" type="pres">
      <dgm:prSet presAssocID="{3330CFF2-D76B-43EA-90C5-68619734455D}" presName="left_33_1" presStyleLbl="node1" presStyleIdx="3" presStyleCnt="6" custAng="0" custScaleX="125631" custScaleY="103542" custLinFactNeighborX="28942" custLinFactNeighborY="260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002198-E307-430E-9D05-57838106C4DB}" type="pres">
      <dgm:prSet presAssocID="{3330CFF2-D76B-43EA-90C5-68619734455D}" presName="left_33_2" presStyleLbl="node1" presStyleIdx="4" presStyleCnt="6" custAng="0" custScaleX="125631" custScaleY="82834" custLinFactNeighborX="28942" custLinFactNeighborY="236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EE5D6B-9314-4738-9B6B-A8EC2B5C3F75}" type="pres">
      <dgm:prSet presAssocID="{3330CFF2-D76B-43EA-90C5-68619734455D}" presName="left_33_3" presStyleLbl="node1" presStyleIdx="5" presStyleCnt="6" custAng="0" custScaleX="125631" custScaleY="82834" custLinFactNeighborX="28942" custLinFactNeighborY="232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7CA7AF-4830-45EA-9187-1CB22F1F80C7}" srcId="{60C77650-89AD-42C9-8B07-51D44AC893AF}" destId="{F704FA4D-D067-4044-B3F9-78F4F1160F00}" srcOrd="2" destOrd="0" parTransId="{3C2D08C0-3B72-41C1-8605-F7C9178D1C85}" sibTransId="{04818C65-47AA-4441-B366-397A8F553AC3}"/>
    <dgm:cxn modelId="{2BA44B66-916F-4A67-B322-D39614B85A9A}" type="presOf" srcId="{7AA70595-EBED-4A9C-8AA0-85ED54991892}" destId="{4D92B080-F386-4831-B510-98278A3C29DB}" srcOrd="0" destOrd="0" presId="urn:microsoft.com/office/officeart/2005/8/layout/balance1"/>
    <dgm:cxn modelId="{DBC71D79-B01F-42B2-9EE4-42D32D487C91}" type="presOf" srcId="{60C77650-89AD-42C9-8B07-51D44AC893AF}" destId="{D8E8AABC-B0AB-4191-85ED-7554075D7D9F}" srcOrd="0" destOrd="0" presId="urn:microsoft.com/office/officeart/2005/8/layout/balance1"/>
    <dgm:cxn modelId="{B3B79CFA-E574-4F5D-863C-CE75DBE4E0E1}" type="presOf" srcId="{41A216B2-F429-4EC6-B5FC-DD1E59DE8EEF}" destId="{06C41C62-CA84-43EB-9275-75A9820CB595}" srcOrd="0" destOrd="0" presId="urn:microsoft.com/office/officeart/2005/8/layout/balance1"/>
    <dgm:cxn modelId="{1CEA74B3-A780-4960-8178-C8BEBBA00ED3}" srcId="{60C77650-89AD-42C9-8B07-51D44AC893AF}" destId="{EEF902BA-3E56-4C16-BA23-BFAFA316BE56}" srcOrd="1" destOrd="0" parTransId="{CE325909-3016-4EAE-A5E6-FABCE8BA7B83}" sibTransId="{08065BBF-76DF-4364-BED7-D0A026FB9F54}"/>
    <dgm:cxn modelId="{60913285-8CB4-4312-B83F-1DF43CF6FE13}" type="presOf" srcId="{F704FA4D-D067-4044-B3F9-78F4F1160F00}" destId="{17494431-66DA-49B4-BB9D-CC4008D26465}" srcOrd="0" destOrd="0" presId="urn:microsoft.com/office/officeart/2005/8/layout/balance1"/>
    <dgm:cxn modelId="{21243B83-3182-4F73-A31C-0ABD50A0A4E4}" srcId="{7AA70595-EBED-4A9C-8AA0-85ED54991892}" destId="{153CEFB4-52F2-4BAC-BBC8-E17608E1EDCE}" srcOrd="0" destOrd="0" parTransId="{16C9E620-1A97-4C54-B55F-E4C930E6449F}" sibTransId="{76204FD0-AB4D-4627-B0B7-BFB86B87B80C}"/>
    <dgm:cxn modelId="{6FF50A4F-E914-49C1-AA21-D30D5A5E3D03}" srcId="{3330CFF2-D76B-43EA-90C5-68619734455D}" destId="{7829E26A-C8DF-4CA6-9C3A-6D8CA7C06F91}" srcOrd="2" destOrd="0" parTransId="{7986C8CC-3034-4E4E-B5E4-7EEA67E1BDC9}" sibTransId="{77938FD4-C115-43B7-8623-7948CA4D684B}"/>
    <dgm:cxn modelId="{7932A88B-6A30-4E89-8567-AA2FFC4078D6}" srcId="{3330CFF2-D76B-43EA-90C5-68619734455D}" destId="{7AA70595-EBED-4A9C-8AA0-85ED54991892}" srcOrd="0" destOrd="0" parTransId="{FC8DF6DC-9DEF-4DEF-98BC-A60C6719B42D}" sibTransId="{A7EBE55C-3C13-4109-BCF9-A370AD381094}"/>
    <dgm:cxn modelId="{8FE22E8E-1A11-4C38-875B-03DC5C008FE2}" type="presOf" srcId="{EEF902BA-3E56-4C16-BA23-BFAFA316BE56}" destId="{5928C333-ED2D-4F17-A869-0CF8A3F0DC42}" srcOrd="0" destOrd="0" presId="urn:microsoft.com/office/officeart/2005/8/layout/balance1"/>
    <dgm:cxn modelId="{EF68C518-000B-41B5-81C4-F5FC98D6EE01}" srcId="{3330CFF2-D76B-43EA-90C5-68619734455D}" destId="{60C77650-89AD-42C9-8B07-51D44AC893AF}" srcOrd="1" destOrd="0" parTransId="{83817D15-96D8-48E3-9A0B-435D2DE48249}" sibTransId="{A1A001DE-D8AB-4900-83F9-3F7AFD51853F}"/>
    <dgm:cxn modelId="{18C4E211-901F-4E33-862C-06A6C59CE456}" srcId="{7AA70595-EBED-4A9C-8AA0-85ED54991892}" destId="{D272293D-F0C4-4944-B6D1-5DC85E239292}" srcOrd="1" destOrd="0" parTransId="{C1E550CD-1EA2-48E7-A33E-ABF371F2BC7B}" sibTransId="{E9A6C1A3-AC96-4D83-BA3F-30CA3C1F2262}"/>
    <dgm:cxn modelId="{EDCE04FF-58BD-4463-A2BD-53A11D7A8574}" srcId="{60C77650-89AD-42C9-8B07-51D44AC893AF}" destId="{41A216B2-F429-4EC6-B5FC-DD1E59DE8EEF}" srcOrd="0" destOrd="0" parTransId="{821A7365-8B46-47B6-85BB-474374549D5C}" sibTransId="{7EB3D325-0DCC-433C-9FD2-9238F2D5914E}"/>
    <dgm:cxn modelId="{886229FE-B9F5-4249-B0DC-EDB621D1AA71}" srcId="{7AA70595-EBED-4A9C-8AA0-85ED54991892}" destId="{35CF01D3-D9AD-48E4-B63B-DAED879BCDE3}" srcOrd="2" destOrd="0" parTransId="{BE0CB67A-1196-4EEA-9A7E-05CE712E3C92}" sibTransId="{1CC56215-F218-4D1A-89BF-48F8ED66B6E3}"/>
    <dgm:cxn modelId="{FF07B482-9C4F-42AE-BF7D-4ED4922E45E8}" type="presOf" srcId="{35CF01D3-D9AD-48E4-B63B-DAED879BCDE3}" destId="{86EE5D6B-9314-4738-9B6B-A8EC2B5C3F75}" srcOrd="0" destOrd="0" presId="urn:microsoft.com/office/officeart/2005/8/layout/balance1"/>
    <dgm:cxn modelId="{5F22D60E-F95E-4220-9264-E9584E365011}" type="presOf" srcId="{D272293D-F0C4-4944-B6D1-5DC85E239292}" destId="{A4002198-E307-430E-9D05-57838106C4DB}" srcOrd="0" destOrd="0" presId="urn:microsoft.com/office/officeart/2005/8/layout/balance1"/>
    <dgm:cxn modelId="{50679D98-0426-4B6C-88AC-6B8F644684FA}" type="presOf" srcId="{153CEFB4-52F2-4BAC-BBC8-E17608E1EDCE}" destId="{9E54BC46-5266-4506-AD6B-B20F0864058C}" srcOrd="0" destOrd="0" presId="urn:microsoft.com/office/officeart/2005/8/layout/balance1"/>
    <dgm:cxn modelId="{77752E3A-7091-4185-A9AC-4A2EF9ABB327}" type="presOf" srcId="{3330CFF2-D76B-43EA-90C5-68619734455D}" destId="{E7BA6721-6591-4E1C-8754-F48511AB8923}" srcOrd="0" destOrd="0" presId="urn:microsoft.com/office/officeart/2005/8/layout/balance1"/>
    <dgm:cxn modelId="{55405465-8697-4B80-9695-41248B7DA343}" type="presParOf" srcId="{E7BA6721-6591-4E1C-8754-F48511AB8923}" destId="{56C17972-2B45-4C1B-BF0E-B907F49C94B3}" srcOrd="0" destOrd="0" presId="urn:microsoft.com/office/officeart/2005/8/layout/balance1"/>
    <dgm:cxn modelId="{4CE732D0-DB28-4A04-8298-2BAE62BD44FC}" type="presParOf" srcId="{E7BA6721-6591-4E1C-8754-F48511AB8923}" destId="{4B81B0FE-76F2-4A29-B495-944B10772AD4}" srcOrd="1" destOrd="0" presId="urn:microsoft.com/office/officeart/2005/8/layout/balance1"/>
    <dgm:cxn modelId="{46DD7A6A-8B1A-4E3B-99AB-BAE881478665}" type="presParOf" srcId="{4B81B0FE-76F2-4A29-B495-944B10772AD4}" destId="{4D92B080-F386-4831-B510-98278A3C29DB}" srcOrd="0" destOrd="0" presId="urn:microsoft.com/office/officeart/2005/8/layout/balance1"/>
    <dgm:cxn modelId="{4A62A074-60C2-4F20-91A1-D98E16332E9B}" type="presParOf" srcId="{4B81B0FE-76F2-4A29-B495-944B10772AD4}" destId="{D8E8AABC-B0AB-4191-85ED-7554075D7D9F}" srcOrd="1" destOrd="0" presId="urn:microsoft.com/office/officeart/2005/8/layout/balance1"/>
    <dgm:cxn modelId="{1EB1623A-3273-4A8E-9763-608A3A572571}" type="presParOf" srcId="{E7BA6721-6591-4E1C-8754-F48511AB8923}" destId="{61D417CE-7044-4645-991F-BB274F7604D3}" srcOrd="2" destOrd="0" presId="urn:microsoft.com/office/officeart/2005/8/layout/balance1"/>
    <dgm:cxn modelId="{CFE067F6-C9B9-48BE-B84A-FAD142B449F4}" type="presParOf" srcId="{61D417CE-7044-4645-991F-BB274F7604D3}" destId="{335C0A5D-7326-4846-B5D3-376D30790A8E}" srcOrd="0" destOrd="0" presId="urn:microsoft.com/office/officeart/2005/8/layout/balance1"/>
    <dgm:cxn modelId="{43625666-EF14-443A-AD16-F8B1D44ED7E7}" type="presParOf" srcId="{61D417CE-7044-4645-991F-BB274F7604D3}" destId="{1191180E-E747-4893-9396-176ED8D9CA45}" srcOrd="1" destOrd="0" presId="urn:microsoft.com/office/officeart/2005/8/layout/balance1"/>
    <dgm:cxn modelId="{E17D481F-1603-40EB-84A7-EE1101E322BE}" type="presParOf" srcId="{61D417CE-7044-4645-991F-BB274F7604D3}" destId="{E77A9E39-FD4C-4AEE-B0E4-0660387CD6CD}" srcOrd="2" destOrd="0" presId="urn:microsoft.com/office/officeart/2005/8/layout/balance1"/>
    <dgm:cxn modelId="{279C45DA-B2DF-4057-BAF9-FA81EB35C1B8}" type="presParOf" srcId="{61D417CE-7044-4645-991F-BB274F7604D3}" destId="{06C41C62-CA84-43EB-9275-75A9820CB595}" srcOrd="3" destOrd="0" presId="urn:microsoft.com/office/officeart/2005/8/layout/balance1"/>
    <dgm:cxn modelId="{0B007AFA-0AA1-4D02-A37A-426A07A51F34}" type="presParOf" srcId="{61D417CE-7044-4645-991F-BB274F7604D3}" destId="{5928C333-ED2D-4F17-A869-0CF8A3F0DC42}" srcOrd="4" destOrd="0" presId="urn:microsoft.com/office/officeart/2005/8/layout/balance1"/>
    <dgm:cxn modelId="{EC4B4274-45C4-4C48-ADA4-B5D6FE79E0E3}" type="presParOf" srcId="{61D417CE-7044-4645-991F-BB274F7604D3}" destId="{17494431-66DA-49B4-BB9D-CC4008D26465}" srcOrd="5" destOrd="0" presId="urn:microsoft.com/office/officeart/2005/8/layout/balance1"/>
    <dgm:cxn modelId="{88765232-A132-4E9A-8474-7B4619A227DA}" type="presParOf" srcId="{61D417CE-7044-4645-991F-BB274F7604D3}" destId="{9E54BC46-5266-4506-AD6B-B20F0864058C}" srcOrd="6" destOrd="0" presId="urn:microsoft.com/office/officeart/2005/8/layout/balance1"/>
    <dgm:cxn modelId="{1CABA2AC-1A25-4981-BBD6-AEA717884561}" type="presParOf" srcId="{61D417CE-7044-4645-991F-BB274F7604D3}" destId="{A4002198-E307-430E-9D05-57838106C4DB}" srcOrd="7" destOrd="0" presId="urn:microsoft.com/office/officeart/2005/8/layout/balance1"/>
    <dgm:cxn modelId="{8E1F328D-9C2A-4167-A861-5DB33B3537B7}" type="presParOf" srcId="{61D417CE-7044-4645-991F-BB274F7604D3}" destId="{86EE5D6B-9314-4738-9B6B-A8EC2B5C3F75}" srcOrd="8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5A474D0-40F6-456E-869A-E315889C9809}" type="doc">
      <dgm:prSet loTypeId="urn:microsoft.com/office/officeart/2005/8/layout/hierarchy4" loCatId="relationship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C92C401D-C3F5-46FC-9E17-DE3A6A402B77}">
      <dgm:prSet phldrT="[Текст]" custT="1"/>
      <dgm:spPr/>
      <dgm:t>
        <a:bodyPr/>
        <a:lstStyle/>
        <a:p>
          <a:r>
            <a:rPr lang="ru-RU" sz="2800" b="1" dirty="0">
              <a:latin typeface="Times New Roman" panose="02020603050405020304" pitchFamily="18" charset="0"/>
              <a:cs typeface="Times New Roman" panose="02020603050405020304" pitchFamily="18" charset="0"/>
            </a:rPr>
            <a:t>ВСЕГО </a:t>
          </a:r>
          <a:r>
            <a:rPr lang="ru-RU" sz="28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38 026,9 млн рублей</a:t>
          </a:r>
        </a:p>
      </dgm:t>
    </dgm:pt>
    <dgm:pt modelId="{0697154F-B337-4710-A567-38D6DEB2998F}" type="parTrans" cxnId="{751C4901-4857-4535-B8DE-001E132988DE}">
      <dgm:prSet/>
      <dgm:spPr/>
      <dgm:t>
        <a:bodyPr/>
        <a:lstStyle/>
        <a:p>
          <a:endParaRPr lang="ru-RU"/>
        </a:p>
      </dgm:t>
    </dgm:pt>
    <dgm:pt modelId="{CE988D2E-A835-464B-B87C-A65546EECFA9}" type="sibTrans" cxnId="{751C4901-4857-4535-B8DE-001E132988DE}">
      <dgm:prSet/>
      <dgm:spPr/>
      <dgm:t>
        <a:bodyPr/>
        <a:lstStyle/>
        <a:p>
          <a:endParaRPr lang="ru-RU"/>
        </a:p>
      </dgm:t>
    </dgm:pt>
    <dgm:pt modelId="{036C8C78-1A40-41A7-BA6A-DF85EDD09668}">
      <dgm:prSet phldrT="[Текст]" custT="1"/>
      <dgm:spPr/>
      <dgm:t>
        <a:bodyPr/>
        <a:lstStyle/>
        <a:p>
          <a:pPr algn="just"/>
          <a:r>
            <a:rPr lang="ru-RU" sz="1800" b="1" dirty="0">
              <a:latin typeface="Times New Roman" panose="02020603050405020304" pitchFamily="18" charset="0"/>
              <a:cs typeface="Times New Roman" panose="02020603050405020304" pitchFamily="18" charset="0"/>
            </a:rPr>
            <a:t>ДОТАЦИИ </a:t>
          </a:r>
          <a:r>
            <a:rPr lang="ru-RU" sz="18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16 063,1 млн рублей</a:t>
          </a:r>
        </a:p>
      </dgm:t>
    </dgm:pt>
    <dgm:pt modelId="{948A0D0F-11F5-438E-A294-A7F35B711154}" type="parTrans" cxnId="{4F205AE9-3758-4AD7-8235-55E000166237}">
      <dgm:prSet/>
      <dgm:spPr/>
      <dgm:t>
        <a:bodyPr/>
        <a:lstStyle/>
        <a:p>
          <a:endParaRPr lang="ru-RU"/>
        </a:p>
      </dgm:t>
    </dgm:pt>
    <dgm:pt modelId="{D06444E3-7859-48F3-92DA-3D503B2D61FA}" type="sibTrans" cxnId="{4F205AE9-3758-4AD7-8235-55E000166237}">
      <dgm:prSet/>
      <dgm:spPr/>
      <dgm:t>
        <a:bodyPr/>
        <a:lstStyle/>
        <a:p>
          <a:endParaRPr lang="ru-RU"/>
        </a:p>
      </dgm:t>
    </dgm:pt>
    <dgm:pt modelId="{288B58F6-7EF3-45F5-ADD6-B7930E7D3966}">
      <dgm:prSet phldrT="[Текст]" custT="1"/>
      <dgm:spPr/>
      <dgm:t>
        <a:bodyPr/>
        <a:lstStyle/>
        <a:p>
          <a:r>
            <a:rPr lang="ru-RU" sz="1800" b="1" dirty="0">
              <a:latin typeface="Times New Roman" panose="02020603050405020304" pitchFamily="18" charset="0"/>
              <a:cs typeface="Times New Roman" panose="02020603050405020304" pitchFamily="18" charset="0"/>
            </a:rPr>
            <a:t>СУБСИДИИ </a:t>
          </a:r>
          <a:r>
            <a:rPr lang="ru-RU" sz="18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20 225,1 млн рублей </a:t>
          </a:r>
        </a:p>
      </dgm:t>
    </dgm:pt>
    <dgm:pt modelId="{962BD596-E2F7-4854-82BA-F6D1215B939F}" type="parTrans" cxnId="{91357646-60FF-41F8-8E32-2E582B3CB3D4}">
      <dgm:prSet/>
      <dgm:spPr/>
      <dgm:t>
        <a:bodyPr/>
        <a:lstStyle/>
        <a:p>
          <a:endParaRPr lang="ru-RU"/>
        </a:p>
      </dgm:t>
    </dgm:pt>
    <dgm:pt modelId="{8EFAD814-C532-46A2-8943-3FAD69A02C23}" type="sibTrans" cxnId="{91357646-60FF-41F8-8E32-2E582B3CB3D4}">
      <dgm:prSet/>
      <dgm:spPr/>
      <dgm:t>
        <a:bodyPr/>
        <a:lstStyle/>
        <a:p>
          <a:endParaRPr lang="ru-RU"/>
        </a:p>
      </dgm:t>
    </dgm:pt>
    <dgm:pt modelId="{82817100-FF92-4548-9F47-2FF9A37A0A3D}">
      <dgm:prSet phldrT="[Текст]" custT="1"/>
      <dgm:spPr/>
      <dgm:t>
        <a:bodyPr/>
        <a:lstStyle/>
        <a:p>
          <a:r>
            <a:rPr lang="ru-RU" sz="1800" i="1" dirty="0"/>
            <a:t>выплата региональных социальных доплат к пенсии – 3 876,9 млн рублей</a:t>
          </a:r>
          <a:endParaRPr lang="ru-RU" sz="1800" dirty="0"/>
        </a:p>
      </dgm:t>
    </dgm:pt>
    <dgm:pt modelId="{B9CA8438-71EA-4F5A-B320-7AAC79365E65}" type="parTrans" cxnId="{D90F8FA3-DE1D-4047-AAC0-DF37018DB9A4}">
      <dgm:prSet/>
      <dgm:spPr/>
      <dgm:t>
        <a:bodyPr/>
        <a:lstStyle/>
        <a:p>
          <a:endParaRPr lang="ru-RU"/>
        </a:p>
      </dgm:t>
    </dgm:pt>
    <dgm:pt modelId="{8110976D-3739-47CD-9739-4C520A4A6A3E}" type="sibTrans" cxnId="{D90F8FA3-DE1D-4047-AAC0-DF37018DB9A4}">
      <dgm:prSet/>
      <dgm:spPr/>
      <dgm:t>
        <a:bodyPr/>
        <a:lstStyle/>
        <a:p>
          <a:endParaRPr lang="ru-RU"/>
        </a:p>
      </dgm:t>
    </dgm:pt>
    <dgm:pt modelId="{4140CA91-866B-4880-A2EB-7E7265DD60D3}">
      <dgm:prSet custT="1"/>
      <dgm:spPr/>
      <dgm:t>
        <a:bodyPr/>
        <a:lstStyle/>
        <a:p>
          <a:pPr algn="just"/>
          <a:r>
            <a:rPr lang="ru-RU" sz="1800" b="1" dirty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 </a:t>
          </a:r>
          <a:r>
            <a:rPr lang="ru-RU" sz="18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923,6 млн рублей </a:t>
          </a:r>
          <a:r>
            <a:rPr lang="ru-RU" sz="18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55824D5B-B133-43BA-A74E-04A7851FBAB6}" type="parTrans" cxnId="{78CDEAA0-F3F1-4302-9398-6B911CA686BE}">
      <dgm:prSet/>
      <dgm:spPr/>
      <dgm:t>
        <a:bodyPr/>
        <a:lstStyle/>
        <a:p>
          <a:endParaRPr lang="ru-RU"/>
        </a:p>
      </dgm:t>
    </dgm:pt>
    <dgm:pt modelId="{74F759A3-4E56-4BAD-A247-0460ACC71768}" type="sibTrans" cxnId="{78CDEAA0-F3F1-4302-9398-6B911CA686BE}">
      <dgm:prSet/>
      <dgm:spPr/>
      <dgm:t>
        <a:bodyPr/>
        <a:lstStyle/>
        <a:p>
          <a:endParaRPr lang="ru-RU"/>
        </a:p>
      </dgm:t>
    </dgm:pt>
    <dgm:pt modelId="{B187A4DF-A54A-41D2-92D5-9D28B78DAE81}">
      <dgm:prSet custT="1"/>
      <dgm:spPr/>
      <dgm:t>
        <a:bodyPr/>
        <a:lstStyle/>
        <a:p>
          <a:r>
            <a:rPr lang="ru-RU" sz="1800" i="1" dirty="0"/>
            <a:t>оплата жилищно-коммунальных услуг отдельным категориям граждан – 341,8 млн рублей</a:t>
          </a:r>
          <a:endParaRPr lang="ru-RU" sz="1800" dirty="0"/>
        </a:p>
      </dgm:t>
    </dgm:pt>
    <dgm:pt modelId="{03664107-71D5-4042-AA0B-8D734E346C43}" type="parTrans" cxnId="{4F875732-F972-4BB2-A67E-0E064F9512A1}">
      <dgm:prSet/>
      <dgm:spPr/>
      <dgm:t>
        <a:bodyPr/>
        <a:lstStyle/>
        <a:p>
          <a:endParaRPr lang="ru-RU"/>
        </a:p>
      </dgm:t>
    </dgm:pt>
    <dgm:pt modelId="{0EAE065A-D322-4ACB-8481-6760C8717762}" type="sibTrans" cxnId="{4F875732-F972-4BB2-A67E-0E064F9512A1}">
      <dgm:prSet/>
      <dgm:spPr/>
      <dgm:t>
        <a:bodyPr/>
        <a:lstStyle/>
        <a:p>
          <a:endParaRPr lang="ru-RU"/>
        </a:p>
      </dgm:t>
    </dgm:pt>
    <dgm:pt modelId="{0B7A1132-EEB3-403B-AE16-B4F381958505}">
      <dgm:prSet custT="1"/>
      <dgm:spPr/>
      <dgm:t>
        <a:bodyPr/>
        <a:lstStyle/>
        <a:p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ИМБТ </a:t>
          </a:r>
          <a:r>
            <a:rPr lang="ru-RU" sz="18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815,1 млн рублей</a:t>
          </a:r>
        </a:p>
      </dgm:t>
    </dgm:pt>
    <dgm:pt modelId="{AE897DFB-A276-423C-BE55-F6AFB372FE4C}" type="parTrans" cxnId="{89A0501F-37E1-41EB-8884-D25979EED288}">
      <dgm:prSet/>
      <dgm:spPr/>
      <dgm:t>
        <a:bodyPr/>
        <a:lstStyle/>
        <a:p>
          <a:endParaRPr lang="ru-RU"/>
        </a:p>
      </dgm:t>
    </dgm:pt>
    <dgm:pt modelId="{5E84FF25-2D68-466D-9D35-24D2D32A9764}" type="sibTrans" cxnId="{89A0501F-37E1-41EB-8884-D25979EED288}">
      <dgm:prSet/>
      <dgm:spPr/>
      <dgm:t>
        <a:bodyPr/>
        <a:lstStyle/>
        <a:p>
          <a:endParaRPr lang="ru-RU"/>
        </a:p>
      </dgm:t>
    </dgm:pt>
    <dgm:pt modelId="{6255320A-FB2D-4DC9-BBAC-C8555A6B5D29}">
      <dgm:prSet custT="1"/>
      <dgm:spPr/>
      <dgm:t>
        <a:bodyPr/>
        <a:lstStyle/>
        <a:p>
          <a:r>
            <a:rPr lang="ru-RU" sz="1800" i="1" dirty="0"/>
            <a:t>ежемесячное денежное вознаграждение за классное руководство педагогическим работникам– 415,8 млн рублей</a:t>
          </a:r>
          <a:endParaRPr lang="ru-RU" sz="1800" dirty="0"/>
        </a:p>
      </dgm:t>
    </dgm:pt>
    <dgm:pt modelId="{0037EF5B-889F-4D36-B416-2DAA5B1B48FD}" type="parTrans" cxnId="{D8FB327E-FD49-4430-808A-C2F09A43820C}">
      <dgm:prSet/>
      <dgm:spPr/>
      <dgm:t>
        <a:bodyPr/>
        <a:lstStyle/>
        <a:p>
          <a:endParaRPr lang="ru-RU"/>
        </a:p>
      </dgm:t>
    </dgm:pt>
    <dgm:pt modelId="{59101C1A-875E-4850-BDCF-7EACF49E7FDE}" type="sibTrans" cxnId="{D8FB327E-FD49-4430-808A-C2F09A43820C}">
      <dgm:prSet/>
      <dgm:spPr/>
      <dgm:t>
        <a:bodyPr/>
        <a:lstStyle/>
        <a:p>
          <a:endParaRPr lang="ru-RU"/>
        </a:p>
      </dgm:t>
    </dgm:pt>
    <dgm:pt modelId="{87AF2D60-3D75-467F-89F5-DCD869E18BAF}">
      <dgm:prSet custT="1"/>
      <dgm:spPr/>
      <dgm:t>
        <a:bodyPr/>
        <a:lstStyle/>
        <a:p>
          <a:r>
            <a:rPr lang="ru-RU" sz="1800" i="1" dirty="0"/>
            <a:t>ежемесячные выплаты на детей в возрасте от 3 до 7 лет включительно – 2 843,2 млн рублей</a:t>
          </a:r>
          <a:endParaRPr lang="ru-RU" sz="1800" dirty="0"/>
        </a:p>
      </dgm:t>
    </dgm:pt>
    <dgm:pt modelId="{69192AB7-0E84-4CA9-AF33-F859BDEB4133}" type="parTrans" cxnId="{7CB3BF8D-79C6-4CFD-AF86-A218E019E77E}">
      <dgm:prSet/>
      <dgm:spPr/>
      <dgm:t>
        <a:bodyPr/>
        <a:lstStyle/>
        <a:p>
          <a:endParaRPr lang="ru-RU"/>
        </a:p>
      </dgm:t>
    </dgm:pt>
    <dgm:pt modelId="{2A1CAF7D-F883-403A-B6D6-0142C9EF7049}" type="sibTrans" cxnId="{7CB3BF8D-79C6-4CFD-AF86-A218E019E77E}">
      <dgm:prSet/>
      <dgm:spPr/>
      <dgm:t>
        <a:bodyPr/>
        <a:lstStyle/>
        <a:p>
          <a:endParaRPr lang="ru-RU"/>
        </a:p>
      </dgm:t>
    </dgm:pt>
    <dgm:pt modelId="{56B52AC9-468D-4826-B5FA-4DF43708C4CF}">
      <dgm:prSet custT="1"/>
      <dgm:spPr/>
      <dgm:t>
        <a:bodyPr/>
        <a:lstStyle/>
        <a:p>
          <a:r>
            <a:rPr lang="ru-RU" sz="1800" i="1" dirty="0"/>
            <a:t>меры поддержки сельхозтоваропроизводителей 2 580,4 млн рублей </a:t>
          </a:r>
          <a:endParaRPr lang="ru-RU" sz="1800" dirty="0"/>
        </a:p>
      </dgm:t>
    </dgm:pt>
    <dgm:pt modelId="{A7C8328B-0614-4912-B652-B788A611AE60}" type="parTrans" cxnId="{38D79ABF-0BE3-438E-A63B-C2F575C88822}">
      <dgm:prSet/>
      <dgm:spPr/>
      <dgm:t>
        <a:bodyPr/>
        <a:lstStyle/>
        <a:p>
          <a:endParaRPr lang="ru-RU"/>
        </a:p>
      </dgm:t>
    </dgm:pt>
    <dgm:pt modelId="{F5340C74-090C-46BA-B122-770906E90F83}" type="sibTrans" cxnId="{38D79ABF-0BE3-438E-A63B-C2F575C88822}">
      <dgm:prSet/>
      <dgm:spPr/>
      <dgm:t>
        <a:bodyPr/>
        <a:lstStyle/>
        <a:p>
          <a:endParaRPr lang="ru-RU"/>
        </a:p>
      </dgm:t>
    </dgm:pt>
    <dgm:pt modelId="{B41982BF-0791-4D01-B190-11C5E6478863}">
      <dgm:prSet custT="1"/>
      <dgm:spPr/>
      <dgm:t>
        <a:bodyPr/>
        <a:lstStyle/>
        <a:p>
          <a:r>
            <a:rPr lang="ru-RU" sz="1800" i="1" dirty="0"/>
            <a:t>создание новых мест в общеобразовательных организациях в связи с ростом числа обучающихся, вызванным демографическим фактором – 2 503,9 млн рублей</a:t>
          </a:r>
          <a:endParaRPr lang="ru-RU" sz="1800" dirty="0"/>
        </a:p>
      </dgm:t>
    </dgm:pt>
    <dgm:pt modelId="{41A9F336-86C5-4FDD-B25D-8D239DCB4D24}" type="parTrans" cxnId="{633050BB-9686-4940-9977-202855B3BD85}">
      <dgm:prSet/>
      <dgm:spPr/>
      <dgm:t>
        <a:bodyPr/>
        <a:lstStyle/>
        <a:p>
          <a:endParaRPr lang="ru-RU"/>
        </a:p>
      </dgm:t>
    </dgm:pt>
    <dgm:pt modelId="{85B1D047-FB75-4189-A6AB-586538E77E59}" type="sibTrans" cxnId="{633050BB-9686-4940-9977-202855B3BD85}">
      <dgm:prSet/>
      <dgm:spPr/>
      <dgm:t>
        <a:bodyPr/>
        <a:lstStyle/>
        <a:p>
          <a:endParaRPr lang="ru-RU"/>
        </a:p>
      </dgm:t>
    </dgm:pt>
    <dgm:pt modelId="{26D3B9C7-0701-45B9-AADE-757B8F36A754}">
      <dgm:prSet custT="1"/>
      <dgm:spPr/>
      <dgm:t>
        <a:bodyPr/>
        <a:lstStyle/>
        <a:p>
          <a:r>
            <a:rPr lang="ru-RU" sz="1800" i="1" dirty="0"/>
            <a:t>социальные выплаты безработным гражданам в соответствии </a:t>
          </a:r>
          <a:br>
            <a:rPr lang="ru-RU" sz="1800" i="1" dirty="0"/>
          </a:br>
          <a:r>
            <a:rPr lang="ru-RU" sz="1800" i="1" dirty="0"/>
            <a:t>с Законом РФ от 19 апреля 1991  № 1032-I "О занятости населения в Российской Федерации" – 235,5 млн рублей</a:t>
          </a:r>
          <a:endParaRPr lang="ru-RU" sz="1800" dirty="0"/>
        </a:p>
      </dgm:t>
    </dgm:pt>
    <dgm:pt modelId="{E7D61D91-D78E-45FD-8FD2-E3FF8BA5B9BD}" type="parTrans" cxnId="{403FC8AF-FD16-4306-95B6-A2DAA7D48240}">
      <dgm:prSet/>
      <dgm:spPr/>
      <dgm:t>
        <a:bodyPr/>
        <a:lstStyle/>
        <a:p>
          <a:endParaRPr lang="ru-RU"/>
        </a:p>
      </dgm:t>
    </dgm:pt>
    <dgm:pt modelId="{F91C6AC3-DBCE-458F-8AF2-0C744EC33A54}" type="sibTrans" cxnId="{403FC8AF-FD16-4306-95B6-A2DAA7D48240}">
      <dgm:prSet/>
      <dgm:spPr/>
      <dgm:t>
        <a:bodyPr/>
        <a:lstStyle/>
        <a:p>
          <a:endParaRPr lang="ru-RU"/>
        </a:p>
      </dgm:t>
    </dgm:pt>
    <dgm:pt modelId="{63275B20-8C80-4A74-A3AB-AE66AA5E75D6}">
      <dgm:prSet/>
      <dgm:spPr/>
      <dgm:t>
        <a:bodyPr/>
        <a:lstStyle/>
        <a:p>
          <a:r>
            <a:rPr lang="ru-RU" i="1" dirty="0"/>
            <a:t>улучшение экологического состояния гидрографической сети – 100,0 млн рублей</a:t>
          </a:r>
          <a:endParaRPr lang="ru-RU" dirty="0"/>
        </a:p>
      </dgm:t>
    </dgm:pt>
    <dgm:pt modelId="{836CFC3F-49EB-4642-B1C8-7A4DB7C225DD}" type="parTrans" cxnId="{EF30B11C-A78B-4431-8F1D-F89B8EAF02C1}">
      <dgm:prSet/>
      <dgm:spPr/>
      <dgm:t>
        <a:bodyPr/>
        <a:lstStyle/>
        <a:p>
          <a:endParaRPr lang="ru-RU"/>
        </a:p>
      </dgm:t>
    </dgm:pt>
    <dgm:pt modelId="{66FCA72C-AD9E-4E82-822B-618DEC0B1099}" type="sibTrans" cxnId="{EF30B11C-A78B-4431-8F1D-F89B8EAF02C1}">
      <dgm:prSet/>
      <dgm:spPr/>
      <dgm:t>
        <a:bodyPr/>
        <a:lstStyle/>
        <a:p>
          <a:endParaRPr lang="ru-RU"/>
        </a:p>
      </dgm:t>
    </dgm:pt>
    <dgm:pt modelId="{2363A5F6-C4AD-44D4-BC52-EE691613E222}">
      <dgm:prSet/>
      <dgm:spPr/>
      <dgm:t>
        <a:bodyPr/>
        <a:lstStyle/>
        <a:p>
          <a:r>
            <a:rPr lang="ru-RU" i="1" dirty="0"/>
            <a:t>осуществление отдельных полномочий в области водных отношений – 67,7 млн рублей</a:t>
          </a:r>
          <a:endParaRPr lang="ru-RU" dirty="0"/>
        </a:p>
      </dgm:t>
    </dgm:pt>
    <dgm:pt modelId="{FC14F65E-C788-45DB-917C-E22AE1995B37}" type="parTrans" cxnId="{41C3A4BE-7679-4B12-B45F-E522A7A168E2}">
      <dgm:prSet/>
      <dgm:spPr/>
      <dgm:t>
        <a:bodyPr/>
        <a:lstStyle/>
        <a:p>
          <a:endParaRPr lang="ru-RU"/>
        </a:p>
      </dgm:t>
    </dgm:pt>
    <dgm:pt modelId="{161CB8D0-9990-4E3A-9B10-C4C374DBE89B}" type="sibTrans" cxnId="{41C3A4BE-7679-4B12-B45F-E522A7A168E2}">
      <dgm:prSet/>
      <dgm:spPr/>
      <dgm:t>
        <a:bodyPr/>
        <a:lstStyle/>
        <a:p>
          <a:endParaRPr lang="ru-RU"/>
        </a:p>
      </dgm:t>
    </dgm:pt>
    <dgm:pt modelId="{AFF27DE8-1E26-4EC3-B2D7-0B61AB68FEE0}">
      <dgm:prSet custT="1"/>
      <dgm:spPr/>
      <dgm:t>
        <a:bodyPr/>
        <a:lstStyle/>
        <a:p>
          <a:r>
            <a:rPr lang="ru-RU" sz="1800" i="1" dirty="0"/>
            <a:t>финансовое обеспечение (возмещение) производителям зерновых культур части затрат на производство и реализацию зерновых культур - 172,8 млн рублей</a:t>
          </a:r>
          <a:endParaRPr lang="ru-RU" sz="1800" dirty="0"/>
        </a:p>
      </dgm:t>
    </dgm:pt>
    <dgm:pt modelId="{5A88F764-597C-41D6-864F-308EA560C8A5}" type="parTrans" cxnId="{0DDED844-5ECF-4D5D-B0E1-4B5B1EE4E9D9}">
      <dgm:prSet/>
      <dgm:spPr/>
      <dgm:t>
        <a:bodyPr/>
        <a:lstStyle/>
        <a:p>
          <a:endParaRPr lang="ru-RU"/>
        </a:p>
      </dgm:t>
    </dgm:pt>
    <dgm:pt modelId="{62ADB1C8-EDB6-434F-ADB5-EAAFE1C126B2}" type="sibTrans" cxnId="{0DDED844-5ECF-4D5D-B0E1-4B5B1EE4E9D9}">
      <dgm:prSet/>
      <dgm:spPr/>
      <dgm:t>
        <a:bodyPr/>
        <a:lstStyle/>
        <a:p>
          <a:endParaRPr lang="ru-RU"/>
        </a:p>
      </dgm:t>
    </dgm:pt>
    <dgm:pt modelId="{09E099E5-3904-4A5B-BC08-1F697E581325}">
      <dgm:prSet custT="1"/>
      <dgm:spPr/>
      <dgm:t>
        <a:bodyPr/>
        <a:lstStyle/>
        <a:p>
          <a:r>
            <a:rPr lang="ru-RU" sz="1800" i="1" dirty="0"/>
            <a:t>реализация отдельных полномочий в области лекарственного обеспечения – 45,5 млн рублей</a:t>
          </a:r>
          <a:endParaRPr lang="ru-RU" sz="1800" dirty="0"/>
        </a:p>
      </dgm:t>
    </dgm:pt>
    <dgm:pt modelId="{CE1F05AE-A560-45DC-9CA7-14CC6FCE587D}" type="parTrans" cxnId="{F4CD2C5F-A550-4F54-A1F1-8FDD51B33A17}">
      <dgm:prSet/>
      <dgm:spPr/>
      <dgm:t>
        <a:bodyPr/>
        <a:lstStyle/>
        <a:p>
          <a:endParaRPr lang="ru-RU"/>
        </a:p>
      </dgm:t>
    </dgm:pt>
    <dgm:pt modelId="{ABDE5C0D-F6BF-43F6-8401-0E17D0938E4F}" type="sibTrans" cxnId="{F4CD2C5F-A550-4F54-A1F1-8FDD51B33A17}">
      <dgm:prSet/>
      <dgm:spPr/>
      <dgm:t>
        <a:bodyPr/>
        <a:lstStyle/>
        <a:p>
          <a:endParaRPr lang="ru-RU"/>
        </a:p>
      </dgm:t>
    </dgm:pt>
    <dgm:pt modelId="{375614B8-2B19-4C9B-81F7-E67E9C5DF8CC}">
      <dgm:prSet/>
      <dgm:spPr/>
      <dgm:t>
        <a:bodyPr/>
        <a:lstStyle/>
        <a:p>
          <a:r>
            <a:rPr lang="ru-RU" i="1" dirty="0"/>
            <a:t>переоснащение медицинских организаций, оказывающих медицинскую помощь больным с онкологическими заболеваниями - 27,4 млн рублей</a:t>
          </a:r>
          <a:endParaRPr lang="ru-RU" dirty="0"/>
        </a:p>
      </dgm:t>
    </dgm:pt>
    <dgm:pt modelId="{35B35EA9-6938-455C-BB16-72EEF62FEE3E}" type="parTrans" cxnId="{3460E9AA-FC2F-4361-9C90-9A3570046A8B}">
      <dgm:prSet/>
      <dgm:spPr/>
      <dgm:t>
        <a:bodyPr/>
        <a:lstStyle/>
        <a:p>
          <a:endParaRPr lang="ru-RU"/>
        </a:p>
      </dgm:t>
    </dgm:pt>
    <dgm:pt modelId="{E65F191A-65E9-4E75-877C-5BFF79CEE6E0}" type="sibTrans" cxnId="{3460E9AA-FC2F-4361-9C90-9A3570046A8B}">
      <dgm:prSet/>
      <dgm:spPr/>
      <dgm:t>
        <a:bodyPr/>
        <a:lstStyle/>
        <a:p>
          <a:endParaRPr lang="ru-RU"/>
        </a:p>
      </dgm:t>
    </dgm:pt>
    <dgm:pt modelId="{F8D6B153-54B4-48FC-A5D5-9A777080E699}">
      <dgm:prSet custT="1"/>
      <dgm:spPr/>
      <dgm:t>
        <a:bodyPr/>
        <a:lstStyle/>
        <a:p>
          <a:r>
            <a:rPr lang="ru-RU" sz="1800" i="1" dirty="0"/>
            <a:t>модернизация школьных систем образования в рамках ГП РФ "Развитие образования" – 1 508,5 млн рублей</a:t>
          </a:r>
          <a:endParaRPr lang="ru-RU" sz="1800" dirty="0"/>
        </a:p>
      </dgm:t>
    </dgm:pt>
    <dgm:pt modelId="{45BD916D-D840-4FB7-9AF0-CCA91404C4E3}" type="parTrans" cxnId="{64C5ABBA-22B0-4941-8211-59BCCC2BBE6B}">
      <dgm:prSet/>
      <dgm:spPr/>
      <dgm:t>
        <a:bodyPr/>
        <a:lstStyle/>
        <a:p>
          <a:endParaRPr lang="ru-RU"/>
        </a:p>
      </dgm:t>
    </dgm:pt>
    <dgm:pt modelId="{5FA5B108-2136-4E10-BE58-D22F7290D44E}" type="sibTrans" cxnId="{64C5ABBA-22B0-4941-8211-59BCCC2BBE6B}">
      <dgm:prSet/>
      <dgm:spPr/>
      <dgm:t>
        <a:bodyPr/>
        <a:lstStyle/>
        <a:p>
          <a:endParaRPr lang="ru-RU"/>
        </a:p>
      </dgm:t>
    </dgm:pt>
    <dgm:pt modelId="{26A2A0E7-A371-432E-A102-A3D62AE0F5EA}">
      <dgm:prSet/>
      <dgm:spPr/>
      <dgm:t>
        <a:bodyPr/>
        <a:lstStyle/>
        <a:p>
          <a:r>
            <a:rPr lang="ru-RU" i="1" dirty="0"/>
            <a:t>осуществление полномочий по обеспечению жильем отдельных категорий граждан 24,6 млн рублей </a:t>
          </a:r>
          <a:endParaRPr lang="ru-RU" dirty="0"/>
        </a:p>
      </dgm:t>
    </dgm:pt>
    <dgm:pt modelId="{32C84DD0-A8C8-493E-A462-2231200CAB48}" type="parTrans" cxnId="{CF45D410-D52B-4B86-8864-CA95A8643108}">
      <dgm:prSet/>
      <dgm:spPr/>
      <dgm:t>
        <a:bodyPr/>
        <a:lstStyle/>
        <a:p>
          <a:endParaRPr lang="ru-RU"/>
        </a:p>
      </dgm:t>
    </dgm:pt>
    <dgm:pt modelId="{93E6C07F-F122-405B-B663-91E4C062F3BC}" type="sibTrans" cxnId="{CF45D410-D52B-4B86-8864-CA95A8643108}">
      <dgm:prSet/>
      <dgm:spPr/>
      <dgm:t>
        <a:bodyPr/>
        <a:lstStyle/>
        <a:p>
          <a:endParaRPr lang="ru-RU"/>
        </a:p>
      </dgm:t>
    </dgm:pt>
    <dgm:pt modelId="{5FC92F88-24B6-4A1A-B9F6-E9FC5FA6558A}" type="pres">
      <dgm:prSet presAssocID="{A5A474D0-40F6-456E-869A-E315889C980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5D00044-C18F-41E3-9B52-88462A72CB21}" type="pres">
      <dgm:prSet presAssocID="{C92C401D-C3F5-46FC-9E17-DE3A6A402B77}" presName="vertOne" presStyleCnt="0"/>
      <dgm:spPr/>
    </dgm:pt>
    <dgm:pt modelId="{C9BCDB95-5A55-4DAA-8AE5-1E5B9D65B4C7}" type="pres">
      <dgm:prSet presAssocID="{C92C401D-C3F5-46FC-9E17-DE3A6A402B77}" presName="txOne" presStyleLbl="node0" presStyleIdx="0" presStyleCnt="1" custScaleY="297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96F614-2A8D-459A-ACC0-383FD098F2F1}" type="pres">
      <dgm:prSet presAssocID="{C92C401D-C3F5-46FC-9E17-DE3A6A402B77}" presName="parTransOne" presStyleCnt="0"/>
      <dgm:spPr/>
    </dgm:pt>
    <dgm:pt modelId="{E9E2BE47-C9B2-40AF-864B-DB873E9FCA05}" type="pres">
      <dgm:prSet presAssocID="{C92C401D-C3F5-46FC-9E17-DE3A6A402B77}" presName="horzOne" presStyleCnt="0"/>
      <dgm:spPr/>
    </dgm:pt>
    <dgm:pt modelId="{8D587170-35C1-4119-935D-36421DDC2229}" type="pres">
      <dgm:prSet presAssocID="{036C8C78-1A40-41A7-BA6A-DF85EDD09668}" presName="vertTwo" presStyleCnt="0"/>
      <dgm:spPr/>
    </dgm:pt>
    <dgm:pt modelId="{B55176D9-976A-4775-9938-E2936B82ECF8}" type="pres">
      <dgm:prSet presAssocID="{036C8C78-1A40-41A7-BA6A-DF85EDD09668}" presName="txTwo" presStyleLbl="node2" presStyleIdx="0" presStyleCnt="4" custScaleY="316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122691-AA34-49A7-8CDE-989DFD60ED7B}" type="pres">
      <dgm:prSet presAssocID="{036C8C78-1A40-41A7-BA6A-DF85EDD09668}" presName="horzTwo" presStyleCnt="0"/>
      <dgm:spPr/>
    </dgm:pt>
    <dgm:pt modelId="{9FF2F5B3-1F64-4325-A627-5799175C9704}" type="pres">
      <dgm:prSet presAssocID="{D06444E3-7859-48F3-92DA-3D503B2D61FA}" presName="sibSpaceTwo" presStyleCnt="0"/>
      <dgm:spPr/>
    </dgm:pt>
    <dgm:pt modelId="{0B822C39-296B-4C0E-8E61-727418C4E394}" type="pres">
      <dgm:prSet presAssocID="{288B58F6-7EF3-45F5-ADD6-B7930E7D3966}" presName="vertTwo" presStyleCnt="0"/>
      <dgm:spPr/>
    </dgm:pt>
    <dgm:pt modelId="{1D61A32C-F56C-47D9-A9A3-4DCC285BFB9B}" type="pres">
      <dgm:prSet presAssocID="{288B58F6-7EF3-45F5-ADD6-B7930E7D3966}" presName="txTwo" presStyleLbl="node2" presStyleIdx="1" presStyleCnt="4" custScaleY="316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54BB3E-E612-4903-99B8-26E375DFE3C5}" type="pres">
      <dgm:prSet presAssocID="{288B58F6-7EF3-45F5-ADD6-B7930E7D3966}" presName="parTransTwo" presStyleCnt="0"/>
      <dgm:spPr/>
    </dgm:pt>
    <dgm:pt modelId="{2540225B-F22C-4A23-8FE3-AC6C767A3637}" type="pres">
      <dgm:prSet presAssocID="{288B58F6-7EF3-45F5-ADD6-B7930E7D3966}" presName="horzTwo" presStyleCnt="0"/>
      <dgm:spPr/>
    </dgm:pt>
    <dgm:pt modelId="{F1DDD8AE-3D2B-4373-A4A0-928CBDA82B9B}" type="pres">
      <dgm:prSet presAssocID="{82817100-FF92-4548-9F47-2FF9A37A0A3D}" presName="vertThree" presStyleCnt="0"/>
      <dgm:spPr/>
    </dgm:pt>
    <dgm:pt modelId="{13AE5026-D1D9-4DDA-8848-B2D28B76BC2D}" type="pres">
      <dgm:prSet presAssocID="{82817100-FF92-4548-9F47-2FF9A37A0A3D}" presName="txThree" presStyleLbl="node3" presStyleIdx="0" presStyleCnt="3" custScaleY="511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6BCA215-4B79-42C3-A94F-7583E620A966}" type="pres">
      <dgm:prSet presAssocID="{82817100-FF92-4548-9F47-2FF9A37A0A3D}" presName="parTransThree" presStyleCnt="0"/>
      <dgm:spPr/>
    </dgm:pt>
    <dgm:pt modelId="{33F96916-F1FE-489E-AAFA-FAB498D50036}" type="pres">
      <dgm:prSet presAssocID="{82817100-FF92-4548-9F47-2FF9A37A0A3D}" presName="horzThree" presStyleCnt="0"/>
      <dgm:spPr/>
    </dgm:pt>
    <dgm:pt modelId="{AD81EC9C-3256-4B03-BB69-870D1DBDF0E5}" type="pres">
      <dgm:prSet presAssocID="{87AF2D60-3D75-467F-89F5-DCD869E18BAF}" presName="vertFour" presStyleCnt="0">
        <dgm:presLayoutVars>
          <dgm:chPref val="3"/>
        </dgm:presLayoutVars>
      </dgm:prSet>
      <dgm:spPr/>
    </dgm:pt>
    <dgm:pt modelId="{77CCC1C8-C35C-40F2-AD35-9B198D6750C3}" type="pres">
      <dgm:prSet presAssocID="{87AF2D60-3D75-467F-89F5-DCD869E18BAF}" presName="txFour" presStyleLbl="node4" presStyleIdx="0" presStyleCnt="11" custScaleY="625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1A5D63-3FC0-412E-ACF2-9B2BE3379487}" type="pres">
      <dgm:prSet presAssocID="{87AF2D60-3D75-467F-89F5-DCD869E18BAF}" presName="parTransFour" presStyleCnt="0"/>
      <dgm:spPr/>
    </dgm:pt>
    <dgm:pt modelId="{ED4FD3FC-9346-4644-B7C1-EE05D575FCDD}" type="pres">
      <dgm:prSet presAssocID="{87AF2D60-3D75-467F-89F5-DCD869E18BAF}" presName="horzFour" presStyleCnt="0"/>
      <dgm:spPr/>
    </dgm:pt>
    <dgm:pt modelId="{40E96F47-097D-4A93-B14E-F9E0D1A04A13}" type="pres">
      <dgm:prSet presAssocID="{56B52AC9-468D-4826-B5FA-4DF43708C4CF}" presName="vertFour" presStyleCnt="0">
        <dgm:presLayoutVars>
          <dgm:chPref val="3"/>
        </dgm:presLayoutVars>
      </dgm:prSet>
      <dgm:spPr/>
    </dgm:pt>
    <dgm:pt modelId="{3BF4333D-8B2D-4537-A71E-78D1316F35BB}" type="pres">
      <dgm:prSet presAssocID="{56B52AC9-468D-4826-B5FA-4DF43708C4CF}" presName="txFour" presStyleLbl="node4" presStyleIdx="1" presStyleCnt="11" custScaleY="536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9F78B10-DDB6-4460-88D0-282355AA8267}" type="pres">
      <dgm:prSet presAssocID="{56B52AC9-468D-4826-B5FA-4DF43708C4CF}" presName="parTransFour" presStyleCnt="0"/>
      <dgm:spPr/>
    </dgm:pt>
    <dgm:pt modelId="{DF8E286F-0703-4029-9B54-8C74478FA3F6}" type="pres">
      <dgm:prSet presAssocID="{56B52AC9-468D-4826-B5FA-4DF43708C4CF}" presName="horzFour" presStyleCnt="0"/>
      <dgm:spPr/>
    </dgm:pt>
    <dgm:pt modelId="{1D7B9E37-755C-4392-843E-D8A7A70F2D18}" type="pres">
      <dgm:prSet presAssocID="{B41982BF-0791-4D01-B190-11C5E6478863}" presName="vertFour" presStyleCnt="0">
        <dgm:presLayoutVars>
          <dgm:chPref val="3"/>
        </dgm:presLayoutVars>
      </dgm:prSet>
      <dgm:spPr/>
    </dgm:pt>
    <dgm:pt modelId="{DB341C98-0417-420A-B8CD-34EBF2176EE4}" type="pres">
      <dgm:prSet presAssocID="{B41982BF-0791-4D01-B190-11C5E6478863}" presName="txFour" presStyleLbl="node4" presStyleIdx="2" presStyleCnt="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4698ED0-A57F-4846-8FBC-BB14E1C9AFCB}" type="pres">
      <dgm:prSet presAssocID="{B41982BF-0791-4D01-B190-11C5E6478863}" presName="parTransFour" presStyleCnt="0"/>
      <dgm:spPr/>
    </dgm:pt>
    <dgm:pt modelId="{D4996B0B-CD49-4DED-8502-7A4B0042FD29}" type="pres">
      <dgm:prSet presAssocID="{B41982BF-0791-4D01-B190-11C5E6478863}" presName="horzFour" presStyleCnt="0"/>
      <dgm:spPr/>
    </dgm:pt>
    <dgm:pt modelId="{F2EF2516-176A-4CBF-AA19-E1EDC6A04F12}" type="pres">
      <dgm:prSet presAssocID="{F8D6B153-54B4-48FC-A5D5-9A777080E699}" presName="vertFour" presStyleCnt="0">
        <dgm:presLayoutVars>
          <dgm:chPref val="3"/>
        </dgm:presLayoutVars>
      </dgm:prSet>
      <dgm:spPr/>
    </dgm:pt>
    <dgm:pt modelId="{BA03654A-41A3-4BF1-9E7F-20481621E9FE}" type="pres">
      <dgm:prSet presAssocID="{F8D6B153-54B4-48FC-A5D5-9A777080E699}" presName="txFour" presStyleLbl="node4" presStyleIdx="3" presStyleCnt="11" custScaleY="778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D1D200-C10E-45EF-AE24-11319FCC0E0D}" type="pres">
      <dgm:prSet presAssocID="{F8D6B153-54B4-48FC-A5D5-9A777080E699}" presName="horzFour" presStyleCnt="0"/>
      <dgm:spPr/>
    </dgm:pt>
    <dgm:pt modelId="{91F372B7-9190-4E1A-B188-F2532C38C0AD}" type="pres">
      <dgm:prSet presAssocID="{8EFAD814-C532-46A2-8943-3FAD69A02C23}" presName="sibSpaceTwo" presStyleCnt="0"/>
      <dgm:spPr/>
    </dgm:pt>
    <dgm:pt modelId="{4D96AE9D-B915-4906-880A-EBEA7884A8B6}" type="pres">
      <dgm:prSet presAssocID="{4140CA91-866B-4880-A2EB-7E7265DD60D3}" presName="vertTwo" presStyleCnt="0"/>
      <dgm:spPr/>
    </dgm:pt>
    <dgm:pt modelId="{05809B9A-B7A3-44B5-8BE3-39DF84FC4D46}" type="pres">
      <dgm:prSet presAssocID="{4140CA91-866B-4880-A2EB-7E7265DD60D3}" presName="txTwo" presStyleLbl="node2" presStyleIdx="2" presStyleCnt="4" custScaleY="316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4E7F01-9D73-4C0E-8A81-6BAC0A4DC374}" type="pres">
      <dgm:prSet presAssocID="{4140CA91-866B-4880-A2EB-7E7265DD60D3}" presName="parTransTwo" presStyleCnt="0"/>
      <dgm:spPr/>
    </dgm:pt>
    <dgm:pt modelId="{88842E92-D77C-47AF-8CDA-AEAAF0CEB23B}" type="pres">
      <dgm:prSet presAssocID="{4140CA91-866B-4880-A2EB-7E7265DD60D3}" presName="horzTwo" presStyleCnt="0"/>
      <dgm:spPr/>
    </dgm:pt>
    <dgm:pt modelId="{89590019-7FBD-4355-BE52-4E7B004DC842}" type="pres">
      <dgm:prSet presAssocID="{B187A4DF-A54A-41D2-92D5-9D28B78DAE81}" presName="vertThree" presStyleCnt="0"/>
      <dgm:spPr/>
    </dgm:pt>
    <dgm:pt modelId="{FF69FAF1-2187-4102-A3EE-98F1A9ECC7AA}" type="pres">
      <dgm:prSet presAssocID="{B187A4DF-A54A-41D2-92D5-9D28B78DAE81}" presName="txThree" presStyleLbl="node3" presStyleIdx="1" presStyleCnt="3" custScaleY="59085" custLinFactNeighborX="1048" custLinFactNeighborY="665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D32964-B7A0-4B68-8132-C482AC2E9893}" type="pres">
      <dgm:prSet presAssocID="{B187A4DF-A54A-41D2-92D5-9D28B78DAE81}" presName="parTransThree" presStyleCnt="0"/>
      <dgm:spPr/>
    </dgm:pt>
    <dgm:pt modelId="{1E430FC9-E195-4F53-B37C-EACAD21B43A6}" type="pres">
      <dgm:prSet presAssocID="{B187A4DF-A54A-41D2-92D5-9D28B78DAE81}" presName="horzThree" presStyleCnt="0"/>
      <dgm:spPr/>
    </dgm:pt>
    <dgm:pt modelId="{56F3F8C1-5465-4508-89B3-55EB1A1459A0}" type="pres">
      <dgm:prSet presAssocID="{26D3B9C7-0701-45B9-AADE-757B8F36A754}" presName="vertFour" presStyleCnt="0">
        <dgm:presLayoutVars>
          <dgm:chPref val="3"/>
        </dgm:presLayoutVars>
      </dgm:prSet>
      <dgm:spPr/>
    </dgm:pt>
    <dgm:pt modelId="{A520CF52-2438-421A-8167-6F47CFB6120A}" type="pres">
      <dgm:prSet presAssocID="{26D3B9C7-0701-45B9-AADE-757B8F36A754}" presName="txFour" presStyleLbl="node4" presStyleIdx="4" presStyleCnt="11" custScaleY="1143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0F5E5D-76DD-4CE7-9193-CBEF17D77D09}" type="pres">
      <dgm:prSet presAssocID="{26D3B9C7-0701-45B9-AADE-757B8F36A754}" presName="parTransFour" presStyleCnt="0"/>
      <dgm:spPr/>
    </dgm:pt>
    <dgm:pt modelId="{9092CD3B-C93F-4E73-B8D6-305A2148BE46}" type="pres">
      <dgm:prSet presAssocID="{26D3B9C7-0701-45B9-AADE-757B8F36A754}" presName="horzFour" presStyleCnt="0"/>
      <dgm:spPr/>
    </dgm:pt>
    <dgm:pt modelId="{422DB25F-8F11-4758-A45F-90425C1289F1}" type="pres">
      <dgm:prSet presAssocID="{63275B20-8C80-4A74-A3AB-AE66AA5E75D6}" presName="vertFour" presStyleCnt="0">
        <dgm:presLayoutVars>
          <dgm:chPref val="3"/>
        </dgm:presLayoutVars>
      </dgm:prSet>
      <dgm:spPr/>
    </dgm:pt>
    <dgm:pt modelId="{8D94AAAE-56F7-4A02-B090-8721A443DB08}" type="pres">
      <dgm:prSet presAssocID="{63275B20-8C80-4A74-A3AB-AE66AA5E75D6}" presName="txFour" presStyleLbl="node4" presStyleIdx="5" presStyleCnt="11" custScaleY="577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C0EEDB-E963-42BB-BB37-76FF782D1C6E}" type="pres">
      <dgm:prSet presAssocID="{63275B20-8C80-4A74-A3AB-AE66AA5E75D6}" presName="parTransFour" presStyleCnt="0"/>
      <dgm:spPr/>
    </dgm:pt>
    <dgm:pt modelId="{3A5D0C81-282B-406E-A604-4DD3BF2CA07C}" type="pres">
      <dgm:prSet presAssocID="{63275B20-8C80-4A74-A3AB-AE66AA5E75D6}" presName="horzFour" presStyleCnt="0"/>
      <dgm:spPr/>
    </dgm:pt>
    <dgm:pt modelId="{B964EF19-F5CA-4821-A8E8-D7DF730FA83C}" type="pres">
      <dgm:prSet presAssocID="{2363A5F6-C4AD-44D4-BC52-EE691613E222}" presName="vertFour" presStyleCnt="0">
        <dgm:presLayoutVars>
          <dgm:chPref val="3"/>
        </dgm:presLayoutVars>
      </dgm:prSet>
      <dgm:spPr/>
    </dgm:pt>
    <dgm:pt modelId="{D1814E75-ECBD-4BE4-BF5C-62C76436A840}" type="pres">
      <dgm:prSet presAssocID="{2363A5F6-C4AD-44D4-BC52-EE691613E222}" presName="txFour" presStyleLbl="node4" presStyleIdx="6" presStyleCnt="11" custScaleY="646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A230B2C-10ED-4357-BEAC-731C1FBEAC86}" type="pres">
      <dgm:prSet presAssocID="{2363A5F6-C4AD-44D4-BC52-EE691613E222}" presName="parTransFour" presStyleCnt="0"/>
      <dgm:spPr/>
    </dgm:pt>
    <dgm:pt modelId="{3B25B3DA-3D5A-4049-8A68-BABFB784CFE9}" type="pres">
      <dgm:prSet presAssocID="{2363A5F6-C4AD-44D4-BC52-EE691613E222}" presName="horzFour" presStyleCnt="0"/>
      <dgm:spPr/>
    </dgm:pt>
    <dgm:pt modelId="{4411C1A6-F133-442B-B8E6-AA2A114F110A}" type="pres">
      <dgm:prSet presAssocID="{26A2A0E7-A371-432E-A102-A3D62AE0F5EA}" presName="vertFour" presStyleCnt="0">
        <dgm:presLayoutVars>
          <dgm:chPref val="3"/>
        </dgm:presLayoutVars>
      </dgm:prSet>
      <dgm:spPr/>
    </dgm:pt>
    <dgm:pt modelId="{657DC92B-945D-4E05-A0AE-C261FFD180DB}" type="pres">
      <dgm:prSet presAssocID="{26A2A0E7-A371-432E-A102-A3D62AE0F5EA}" presName="txFour" presStyleLbl="node4" presStyleIdx="7" presStyleCnt="11" custScaleY="809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F361EE-6B2F-432E-96A3-716058153551}" type="pres">
      <dgm:prSet presAssocID="{26A2A0E7-A371-432E-A102-A3D62AE0F5EA}" presName="horzFour" presStyleCnt="0"/>
      <dgm:spPr/>
    </dgm:pt>
    <dgm:pt modelId="{F7A5EE3C-902C-4070-9200-26EC57C9011F}" type="pres">
      <dgm:prSet presAssocID="{74F759A3-4E56-4BAD-A247-0460ACC71768}" presName="sibSpaceTwo" presStyleCnt="0"/>
      <dgm:spPr/>
    </dgm:pt>
    <dgm:pt modelId="{A29808FA-98ED-45D5-A15F-00B7581BE1DC}" type="pres">
      <dgm:prSet presAssocID="{0B7A1132-EEB3-403B-AE16-B4F381958505}" presName="vertTwo" presStyleCnt="0"/>
      <dgm:spPr/>
    </dgm:pt>
    <dgm:pt modelId="{6B31BC82-1F0E-4D20-BF7B-56BBA800A149}" type="pres">
      <dgm:prSet presAssocID="{0B7A1132-EEB3-403B-AE16-B4F381958505}" presName="txTwo" presStyleLbl="node2" presStyleIdx="3" presStyleCnt="4" custScaleY="308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881468-0C23-46EC-B584-DD7270907071}" type="pres">
      <dgm:prSet presAssocID="{0B7A1132-EEB3-403B-AE16-B4F381958505}" presName="parTransTwo" presStyleCnt="0"/>
      <dgm:spPr/>
    </dgm:pt>
    <dgm:pt modelId="{8F6A58D3-EBC0-469C-B4DA-A2721FF04D72}" type="pres">
      <dgm:prSet presAssocID="{0B7A1132-EEB3-403B-AE16-B4F381958505}" presName="horzTwo" presStyleCnt="0"/>
      <dgm:spPr/>
    </dgm:pt>
    <dgm:pt modelId="{4C82FBBD-527D-46DC-AC28-1E33F327CE10}" type="pres">
      <dgm:prSet presAssocID="{6255320A-FB2D-4DC9-BBAC-C8555A6B5D29}" presName="vertThree" presStyleCnt="0"/>
      <dgm:spPr/>
    </dgm:pt>
    <dgm:pt modelId="{8D5125FC-EA07-4BD3-B22F-4BA9607E03FC}" type="pres">
      <dgm:prSet presAssocID="{6255320A-FB2D-4DC9-BBAC-C8555A6B5D29}" presName="txThree" presStyleLbl="node3" presStyleIdx="2" presStyleCnt="3" custScaleY="653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0F3146-B4BB-48D3-B6ED-74A023E0B3CF}" type="pres">
      <dgm:prSet presAssocID="{6255320A-FB2D-4DC9-BBAC-C8555A6B5D29}" presName="parTransThree" presStyleCnt="0"/>
      <dgm:spPr/>
    </dgm:pt>
    <dgm:pt modelId="{685AC588-1689-42C7-BC37-E93B28BDDF1F}" type="pres">
      <dgm:prSet presAssocID="{6255320A-FB2D-4DC9-BBAC-C8555A6B5D29}" presName="horzThree" presStyleCnt="0"/>
      <dgm:spPr/>
    </dgm:pt>
    <dgm:pt modelId="{63AC93EB-ADEE-41C9-885A-5E65BBBA0DC6}" type="pres">
      <dgm:prSet presAssocID="{AFF27DE8-1E26-4EC3-B2D7-0B61AB68FEE0}" presName="vertFour" presStyleCnt="0">
        <dgm:presLayoutVars>
          <dgm:chPref val="3"/>
        </dgm:presLayoutVars>
      </dgm:prSet>
      <dgm:spPr/>
    </dgm:pt>
    <dgm:pt modelId="{8434BB47-DA2B-44E8-9273-D8D42C62F668}" type="pres">
      <dgm:prSet presAssocID="{AFF27DE8-1E26-4EC3-B2D7-0B61AB68FEE0}" presName="txFour" presStyleLbl="node4" presStyleIdx="8" presStyleCnt="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0E66A7E-C7DC-4DCF-88BE-0533866E11D0}" type="pres">
      <dgm:prSet presAssocID="{AFF27DE8-1E26-4EC3-B2D7-0B61AB68FEE0}" presName="parTransFour" presStyleCnt="0"/>
      <dgm:spPr/>
    </dgm:pt>
    <dgm:pt modelId="{3E25542C-FA43-44F8-87CE-A73E059E600B}" type="pres">
      <dgm:prSet presAssocID="{AFF27DE8-1E26-4EC3-B2D7-0B61AB68FEE0}" presName="horzFour" presStyleCnt="0"/>
      <dgm:spPr/>
    </dgm:pt>
    <dgm:pt modelId="{7DE9E6DA-1BAC-45F8-A563-97D9C8DC546C}" type="pres">
      <dgm:prSet presAssocID="{09E099E5-3904-4A5B-BC08-1F697E581325}" presName="vertFour" presStyleCnt="0">
        <dgm:presLayoutVars>
          <dgm:chPref val="3"/>
        </dgm:presLayoutVars>
      </dgm:prSet>
      <dgm:spPr/>
    </dgm:pt>
    <dgm:pt modelId="{4F97B1E8-2A74-4BC4-A1B1-C4F6C8D91436}" type="pres">
      <dgm:prSet presAssocID="{09E099E5-3904-4A5B-BC08-1F697E581325}" presName="txFour" presStyleLbl="node4" presStyleIdx="9" presStyleCnt="11" custScaleY="709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981EF00-8364-497B-9E15-94D0BECC6E36}" type="pres">
      <dgm:prSet presAssocID="{09E099E5-3904-4A5B-BC08-1F697E581325}" presName="parTransFour" presStyleCnt="0"/>
      <dgm:spPr/>
    </dgm:pt>
    <dgm:pt modelId="{C725D1BB-6AF5-4547-A320-FBE7BE20E13B}" type="pres">
      <dgm:prSet presAssocID="{09E099E5-3904-4A5B-BC08-1F697E581325}" presName="horzFour" presStyleCnt="0"/>
      <dgm:spPr/>
    </dgm:pt>
    <dgm:pt modelId="{4EF3EF91-D2F3-4E92-A9B2-C59C39CC4372}" type="pres">
      <dgm:prSet presAssocID="{375614B8-2B19-4C9B-81F7-E67E9C5DF8CC}" presName="vertFour" presStyleCnt="0">
        <dgm:presLayoutVars>
          <dgm:chPref val="3"/>
        </dgm:presLayoutVars>
      </dgm:prSet>
      <dgm:spPr/>
    </dgm:pt>
    <dgm:pt modelId="{2102BBE0-14AC-49B1-B858-75F8FC34DA53}" type="pres">
      <dgm:prSet presAssocID="{375614B8-2B19-4C9B-81F7-E67E9C5DF8CC}" presName="txFour" presStyleLbl="node4" presStyleIdx="10" presStyleCnt="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5CEC77-E6BF-4576-818C-4991F34AFF54}" type="pres">
      <dgm:prSet presAssocID="{375614B8-2B19-4C9B-81F7-E67E9C5DF8CC}" presName="horzFour" presStyleCnt="0"/>
      <dgm:spPr/>
    </dgm:pt>
  </dgm:ptLst>
  <dgm:cxnLst>
    <dgm:cxn modelId="{151721A6-3BAB-4FAC-AA86-A8F7E7C15A7C}" type="presOf" srcId="{AFF27DE8-1E26-4EC3-B2D7-0B61AB68FEE0}" destId="{8434BB47-DA2B-44E8-9273-D8D42C62F668}" srcOrd="0" destOrd="0" presId="urn:microsoft.com/office/officeart/2005/8/layout/hierarchy4"/>
    <dgm:cxn modelId="{D8FB327E-FD49-4430-808A-C2F09A43820C}" srcId="{0B7A1132-EEB3-403B-AE16-B4F381958505}" destId="{6255320A-FB2D-4DC9-BBAC-C8555A6B5D29}" srcOrd="0" destOrd="0" parTransId="{0037EF5B-889F-4D36-B416-2DAA5B1B48FD}" sibTransId="{59101C1A-875E-4850-BDCF-7EACF49E7FDE}"/>
    <dgm:cxn modelId="{2407A8E6-DC6D-4EE3-9B4A-06C1A38DE923}" type="presOf" srcId="{F8D6B153-54B4-48FC-A5D5-9A777080E699}" destId="{BA03654A-41A3-4BF1-9E7F-20481621E9FE}" srcOrd="0" destOrd="0" presId="urn:microsoft.com/office/officeart/2005/8/layout/hierarchy4"/>
    <dgm:cxn modelId="{260AE793-EA29-4726-87AE-C062EAF42EB0}" type="presOf" srcId="{375614B8-2B19-4C9B-81F7-E67E9C5DF8CC}" destId="{2102BBE0-14AC-49B1-B858-75F8FC34DA53}" srcOrd="0" destOrd="0" presId="urn:microsoft.com/office/officeart/2005/8/layout/hierarchy4"/>
    <dgm:cxn modelId="{652AF92B-B99A-4604-BAB6-F0810E16D8BE}" type="presOf" srcId="{288B58F6-7EF3-45F5-ADD6-B7930E7D3966}" destId="{1D61A32C-F56C-47D9-A9A3-4DCC285BFB9B}" srcOrd="0" destOrd="0" presId="urn:microsoft.com/office/officeart/2005/8/layout/hierarchy4"/>
    <dgm:cxn modelId="{A8B78041-F6EC-49A2-9660-B780AC5F96E4}" type="presOf" srcId="{6255320A-FB2D-4DC9-BBAC-C8555A6B5D29}" destId="{8D5125FC-EA07-4BD3-B22F-4BA9607E03FC}" srcOrd="0" destOrd="0" presId="urn:microsoft.com/office/officeart/2005/8/layout/hierarchy4"/>
    <dgm:cxn modelId="{403FC8AF-FD16-4306-95B6-A2DAA7D48240}" srcId="{B187A4DF-A54A-41D2-92D5-9D28B78DAE81}" destId="{26D3B9C7-0701-45B9-AADE-757B8F36A754}" srcOrd="0" destOrd="0" parTransId="{E7D61D91-D78E-45FD-8FD2-E3FF8BA5B9BD}" sibTransId="{F91C6AC3-DBCE-458F-8AF2-0C744EC33A54}"/>
    <dgm:cxn modelId="{6DEA22FD-E820-45E5-B76D-465D2F295291}" type="presOf" srcId="{C92C401D-C3F5-46FC-9E17-DE3A6A402B77}" destId="{C9BCDB95-5A55-4DAA-8AE5-1E5B9D65B4C7}" srcOrd="0" destOrd="0" presId="urn:microsoft.com/office/officeart/2005/8/layout/hierarchy4"/>
    <dgm:cxn modelId="{166A4958-55D3-4613-9439-1EF8196E2899}" type="presOf" srcId="{87AF2D60-3D75-467F-89F5-DCD869E18BAF}" destId="{77CCC1C8-C35C-40F2-AD35-9B198D6750C3}" srcOrd="0" destOrd="0" presId="urn:microsoft.com/office/officeart/2005/8/layout/hierarchy4"/>
    <dgm:cxn modelId="{9658C9D7-B60E-46CE-9177-DD8E0F1E967B}" type="presOf" srcId="{A5A474D0-40F6-456E-869A-E315889C9809}" destId="{5FC92F88-24B6-4A1A-B9F6-E9FC5FA6558A}" srcOrd="0" destOrd="0" presId="urn:microsoft.com/office/officeart/2005/8/layout/hierarchy4"/>
    <dgm:cxn modelId="{91357646-60FF-41F8-8E32-2E582B3CB3D4}" srcId="{C92C401D-C3F5-46FC-9E17-DE3A6A402B77}" destId="{288B58F6-7EF3-45F5-ADD6-B7930E7D3966}" srcOrd="1" destOrd="0" parTransId="{962BD596-E2F7-4854-82BA-F6D1215B939F}" sibTransId="{8EFAD814-C532-46A2-8943-3FAD69A02C23}"/>
    <dgm:cxn modelId="{7CB3BF8D-79C6-4CFD-AF86-A218E019E77E}" srcId="{82817100-FF92-4548-9F47-2FF9A37A0A3D}" destId="{87AF2D60-3D75-467F-89F5-DCD869E18BAF}" srcOrd="0" destOrd="0" parTransId="{69192AB7-0E84-4CA9-AF33-F859BDEB4133}" sibTransId="{2A1CAF7D-F883-403A-B6D6-0142C9EF7049}"/>
    <dgm:cxn modelId="{89A0501F-37E1-41EB-8884-D25979EED288}" srcId="{C92C401D-C3F5-46FC-9E17-DE3A6A402B77}" destId="{0B7A1132-EEB3-403B-AE16-B4F381958505}" srcOrd="3" destOrd="0" parTransId="{AE897DFB-A276-423C-BE55-F6AFB372FE4C}" sibTransId="{5E84FF25-2D68-466D-9D35-24D2D32A9764}"/>
    <dgm:cxn modelId="{CF45D410-D52B-4B86-8864-CA95A8643108}" srcId="{2363A5F6-C4AD-44D4-BC52-EE691613E222}" destId="{26A2A0E7-A371-432E-A102-A3D62AE0F5EA}" srcOrd="0" destOrd="0" parTransId="{32C84DD0-A8C8-493E-A462-2231200CAB48}" sibTransId="{93E6C07F-F122-405B-B663-91E4C062F3BC}"/>
    <dgm:cxn modelId="{64C5ABBA-22B0-4941-8211-59BCCC2BBE6B}" srcId="{B41982BF-0791-4D01-B190-11C5E6478863}" destId="{F8D6B153-54B4-48FC-A5D5-9A777080E699}" srcOrd="0" destOrd="0" parTransId="{45BD916D-D840-4FB7-9AF0-CCA91404C4E3}" sibTransId="{5FA5B108-2136-4E10-BE58-D22F7290D44E}"/>
    <dgm:cxn modelId="{ED8B8805-5F5B-4BB5-A638-5F1CF7EF6FFC}" type="presOf" srcId="{0B7A1132-EEB3-403B-AE16-B4F381958505}" destId="{6B31BC82-1F0E-4D20-BF7B-56BBA800A149}" srcOrd="0" destOrd="0" presId="urn:microsoft.com/office/officeart/2005/8/layout/hierarchy4"/>
    <dgm:cxn modelId="{F4CD2C5F-A550-4F54-A1F1-8FDD51B33A17}" srcId="{AFF27DE8-1E26-4EC3-B2D7-0B61AB68FEE0}" destId="{09E099E5-3904-4A5B-BC08-1F697E581325}" srcOrd="0" destOrd="0" parTransId="{CE1F05AE-A560-45DC-9CA7-14CC6FCE587D}" sibTransId="{ABDE5C0D-F6BF-43F6-8401-0E17D0938E4F}"/>
    <dgm:cxn modelId="{0DDED844-5ECF-4D5D-B0E1-4B5B1EE4E9D9}" srcId="{6255320A-FB2D-4DC9-BBAC-C8555A6B5D29}" destId="{AFF27DE8-1E26-4EC3-B2D7-0B61AB68FEE0}" srcOrd="0" destOrd="0" parTransId="{5A88F764-597C-41D6-864F-308EA560C8A5}" sibTransId="{62ADB1C8-EDB6-434F-ADB5-EAAFE1C126B2}"/>
    <dgm:cxn modelId="{4F205AE9-3758-4AD7-8235-55E000166237}" srcId="{C92C401D-C3F5-46FC-9E17-DE3A6A402B77}" destId="{036C8C78-1A40-41A7-BA6A-DF85EDD09668}" srcOrd="0" destOrd="0" parTransId="{948A0D0F-11F5-438E-A294-A7F35B711154}" sibTransId="{D06444E3-7859-48F3-92DA-3D503B2D61FA}"/>
    <dgm:cxn modelId="{41C3A4BE-7679-4B12-B45F-E522A7A168E2}" srcId="{63275B20-8C80-4A74-A3AB-AE66AA5E75D6}" destId="{2363A5F6-C4AD-44D4-BC52-EE691613E222}" srcOrd="0" destOrd="0" parTransId="{FC14F65E-C788-45DB-917C-E22AE1995B37}" sibTransId="{161CB8D0-9990-4E3A-9B10-C4C374DBE89B}"/>
    <dgm:cxn modelId="{3460E9AA-FC2F-4361-9C90-9A3570046A8B}" srcId="{09E099E5-3904-4A5B-BC08-1F697E581325}" destId="{375614B8-2B19-4C9B-81F7-E67E9C5DF8CC}" srcOrd="0" destOrd="0" parTransId="{35B35EA9-6938-455C-BB16-72EEF62FEE3E}" sibTransId="{E65F191A-65E9-4E75-877C-5BFF79CEE6E0}"/>
    <dgm:cxn modelId="{633050BB-9686-4940-9977-202855B3BD85}" srcId="{56B52AC9-468D-4826-B5FA-4DF43708C4CF}" destId="{B41982BF-0791-4D01-B190-11C5E6478863}" srcOrd="0" destOrd="0" parTransId="{41A9F336-86C5-4FDD-B25D-8D239DCB4D24}" sibTransId="{85B1D047-FB75-4189-A6AB-586538E77E59}"/>
    <dgm:cxn modelId="{D90F8FA3-DE1D-4047-AAC0-DF37018DB9A4}" srcId="{288B58F6-7EF3-45F5-ADD6-B7930E7D3966}" destId="{82817100-FF92-4548-9F47-2FF9A37A0A3D}" srcOrd="0" destOrd="0" parTransId="{B9CA8438-71EA-4F5A-B320-7AAC79365E65}" sibTransId="{8110976D-3739-47CD-9739-4C520A4A6A3E}"/>
    <dgm:cxn modelId="{E48DAA14-9B44-4503-9F57-9A4F20E4C318}" type="presOf" srcId="{56B52AC9-468D-4826-B5FA-4DF43708C4CF}" destId="{3BF4333D-8B2D-4537-A71E-78D1316F35BB}" srcOrd="0" destOrd="0" presId="urn:microsoft.com/office/officeart/2005/8/layout/hierarchy4"/>
    <dgm:cxn modelId="{988E5FF3-6716-4D0B-9A24-7D08DAF4BAC0}" type="presOf" srcId="{036C8C78-1A40-41A7-BA6A-DF85EDD09668}" destId="{B55176D9-976A-4775-9938-E2936B82ECF8}" srcOrd="0" destOrd="0" presId="urn:microsoft.com/office/officeart/2005/8/layout/hierarchy4"/>
    <dgm:cxn modelId="{EF30B11C-A78B-4431-8F1D-F89B8EAF02C1}" srcId="{26D3B9C7-0701-45B9-AADE-757B8F36A754}" destId="{63275B20-8C80-4A74-A3AB-AE66AA5E75D6}" srcOrd="0" destOrd="0" parTransId="{836CFC3F-49EB-4642-B1C8-7A4DB7C225DD}" sibTransId="{66FCA72C-AD9E-4E82-822B-618DEC0B1099}"/>
    <dgm:cxn modelId="{44879733-E151-4627-9ED8-28B2570955D5}" type="presOf" srcId="{09E099E5-3904-4A5B-BC08-1F697E581325}" destId="{4F97B1E8-2A74-4BC4-A1B1-C4F6C8D91436}" srcOrd="0" destOrd="0" presId="urn:microsoft.com/office/officeart/2005/8/layout/hierarchy4"/>
    <dgm:cxn modelId="{78CDEAA0-F3F1-4302-9398-6B911CA686BE}" srcId="{C92C401D-C3F5-46FC-9E17-DE3A6A402B77}" destId="{4140CA91-866B-4880-A2EB-7E7265DD60D3}" srcOrd="2" destOrd="0" parTransId="{55824D5B-B133-43BA-A74E-04A7851FBAB6}" sibTransId="{74F759A3-4E56-4BAD-A247-0460ACC71768}"/>
    <dgm:cxn modelId="{9C8AF216-CAE4-49DA-B6DD-3214DD86E52B}" type="presOf" srcId="{B187A4DF-A54A-41D2-92D5-9D28B78DAE81}" destId="{FF69FAF1-2187-4102-A3EE-98F1A9ECC7AA}" srcOrd="0" destOrd="0" presId="urn:microsoft.com/office/officeart/2005/8/layout/hierarchy4"/>
    <dgm:cxn modelId="{38D79ABF-0BE3-438E-A63B-C2F575C88822}" srcId="{87AF2D60-3D75-467F-89F5-DCD869E18BAF}" destId="{56B52AC9-468D-4826-B5FA-4DF43708C4CF}" srcOrd="0" destOrd="0" parTransId="{A7C8328B-0614-4912-B652-B788A611AE60}" sibTransId="{F5340C74-090C-46BA-B122-770906E90F83}"/>
    <dgm:cxn modelId="{BEE388BF-B378-4230-9DE6-34D90E96E2B2}" type="presOf" srcId="{4140CA91-866B-4880-A2EB-7E7265DD60D3}" destId="{05809B9A-B7A3-44B5-8BE3-39DF84FC4D46}" srcOrd="0" destOrd="0" presId="urn:microsoft.com/office/officeart/2005/8/layout/hierarchy4"/>
    <dgm:cxn modelId="{030071C8-0954-46B0-B22B-CA4486E120C7}" type="presOf" srcId="{26D3B9C7-0701-45B9-AADE-757B8F36A754}" destId="{A520CF52-2438-421A-8167-6F47CFB6120A}" srcOrd="0" destOrd="0" presId="urn:microsoft.com/office/officeart/2005/8/layout/hierarchy4"/>
    <dgm:cxn modelId="{6B657E2C-54C8-4D3A-9CC5-9420F42ED8B7}" type="presOf" srcId="{26A2A0E7-A371-432E-A102-A3D62AE0F5EA}" destId="{657DC92B-945D-4E05-A0AE-C261FFD180DB}" srcOrd="0" destOrd="0" presId="urn:microsoft.com/office/officeart/2005/8/layout/hierarchy4"/>
    <dgm:cxn modelId="{1607E7B9-21EB-48F8-8214-C6234E27976A}" type="presOf" srcId="{63275B20-8C80-4A74-A3AB-AE66AA5E75D6}" destId="{8D94AAAE-56F7-4A02-B090-8721A443DB08}" srcOrd="0" destOrd="0" presId="urn:microsoft.com/office/officeart/2005/8/layout/hierarchy4"/>
    <dgm:cxn modelId="{751C4901-4857-4535-B8DE-001E132988DE}" srcId="{A5A474D0-40F6-456E-869A-E315889C9809}" destId="{C92C401D-C3F5-46FC-9E17-DE3A6A402B77}" srcOrd="0" destOrd="0" parTransId="{0697154F-B337-4710-A567-38D6DEB2998F}" sibTransId="{CE988D2E-A835-464B-B87C-A65546EECFA9}"/>
    <dgm:cxn modelId="{F01940FE-9471-45D8-AF6C-5DFC3E97E954}" type="presOf" srcId="{82817100-FF92-4548-9F47-2FF9A37A0A3D}" destId="{13AE5026-D1D9-4DDA-8848-B2D28B76BC2D}" srcOrd="0" destOrd="0" presId="urn:microsoft.com/office/officeart/2005/8/layout/hierarchy4"/>
    <dgm:cxn modelId="{4F875732-F972-4BB2-A67E-0E064F9512A1}" srcId="{4140CA91-866B-4880-A2EB-7E7265DD60D3}" destId="{B187A4DF-A54A-41D2-92D5-9D28B78DAE81}" srcOrd="0" destOrd="0" parTransId="{03664107-71D5-4042-AA0B-8D734E346C43}" sibTransId="{0EAE065A-D322-4ACB-8481-6760C8717762}"/>
    <dgm:cxn modelId="{FF0C5DCF-BE75-4C33-8802-6F2A1755751B}" type="presOf" srcId="{2363A5F6-C4AD-44D4-BC52-EE691613E222}" destId="{D1814E75-ECBD-4BE4-BF5C-62C76436A840}" srcOrd="0" destOrd="0" presId="urn:microsoft.com/office/officeart/2005/8/layout/hierarchy4"/>
    <dgm:cxn modelId="{D1540E40-A255-4886-9C51-784B1068BC20}" type="presOf" srcId="{B41982BF-0791-4D01-B190-11C5E6478863}" destId="{DB341C98-0417-420A-B8CD-34EBF2176EE4}" srcOrd="0" destOrd="0" presId="urn:microsoft.com/office/officeart/2005/8/layout/hierarchy4"/>
    <dgm:cxn modelId="{90F52490-8CB4-4554-922A-DEA970CC5499}" type="presParOf" srcId="{5FC92F88-24B6-4A1A-B9F6-E9FC5FA6558A}" destId="{75D00044-C18F-41E3-9B52-88462A72CB21}" srcOrd="0" destOrd="0" presId="urn:microsoft.com/office/officeart/2005/8/layout/hierarchy4"/>
    <dgm:cxn modelId="{870B6253-AAB1-49CC-A10D-A47823D1DBE2}" type="presParOf" srcId="{75D00044-C18F-41E3-9B52-88462A72CB21}" destId="{C9BCDB95-5A55-4DAA-8AE5-1E5B9D65B4C7}" srcOrd="0" destOrd="0" presId="urn:microsoft.com/office/officeart/2005/8/layout/hierarchy4"/>
    <dgm:cxn modelId="{2AEA892E-DC5B-4540-A66C-DC14BD025B99}" type="presParOf" srcId="{75D00044-C18F-41E3-9B52-88462A72CB21}" destId="{2296F614-2A8D-459A-ACC0-383FD098F2F1}" srcOrd="1" destOrd="0" presId="urn:microsoft.com/office/officeart/2005/8/layout/hierarchy4"/>
    <dgm:cxn modelId="{ED642561-944C-4A14-8F14-D8AFF7C5E75D}" type="presParOf" srcId="{75D00044-C18F-41E3-9B52-88462A72CB21}" destId="{E9E2BE47-C9B2-40AF-864B-DB873E9FCA05}" srcOrd="2" destOrd="0" presId="urn:microsoft.com/office/officeart/2005/8/layout/hierarchy4"/>
    <dgm:cxn modelId="{617CA6ED-6856-4768-89A7-DE7E8A8856F9}" type="presParOf" srcId="{E9E2BE47-C9B2-40AF-864B-DB873E9FCA05}" destId="{8D587170-35C1-4119-935D-36421DDC2229}" srcOrd="0" destOrd="0" presId="urn:microsoft.com/office/officeart/2005/8/layout/hierarchy4"/>
    <dgm:cxn modelId="{8228D787-B9EC-46B8-ABA2-E5DD449BE9D3}" type="presParOf" srcId="{8D587170-35C1-4119-935D-36421DDC2229}" destId="{B55176D9-976A-4775-9938-E2936B82ECF8}" srcOrd="0" destOrd="0" presId="urn:microsoft.com/office/officeart/2005/8/layout/hierarchy4"/>
    <dgm:cxn modelId="{608ACE13-E8E5-4A59-9F2F-7DE3C6881287}" type="presParOf" srcId="{8D587170-35C1-4119-935D-36421DDC2229}" destId="{8E122691-AA34-49A7-8CDE-989DFD60ED7B}" srcOrd="1" destOrd="0" presId="urn:microsoft.com/office/officeart/2005/8/layout/hierarchy4"/>
    <dgm:cxn modelId="{BA5BF7AE-3412-46A2-BB08-31FC4F9D5192}" type="presParOf" srcId="{E9E2BE47-C9B2-40AF-864B-DB873E9FCA05}" destId="{9FF2F5B3-1F64-4325-A627-5799175C9704}" srcOrd="1" destOrd="0" presId="urn:microsoft.com/office/officeart/2005/8/layout/hierarchy4"/>
    <dgm:cxn modelId="{A092FB4E-4BA4-46D9-B10E-1311894A4853}" type="presParOf" srcId="{E9E2BE47-C9B2-40AF-864B-DB873E9FCA05}" destId="{0B822C39-296B-4C0E-8E61-727418C4E394}" srcOrd="2" destOrd="0" presId="urn:microsoft.com/office/officeart/2005/8/layout/hierarchy4"/>
    <dgm:cxn modelId="{573CF22F-4C2A-4642-A386-BDD8A1B96539}" type="presParOf" srcId="{0B822C39-296B-4C0E-8E61-727418C4E394}" destId="{1D61A32C-F56C-47D9-A9A3-4DCC285BFB9B}" srcOrd="0" destOrd="0" presId="urn:microsoft.com/office/officeart/2005/8/layout/hierarchy4"/>
    <dgm:cxn modelId="{8FB8D3BF-55EE-4A12-B564-17471AA038E4}" type="presParOf" srcId="{0B822C39-296B-4C0E-8E61-727418C4E394}" destId="{2B54BB3E-E612-4903-99B8-26E375DFE3C5}" srcOrd="1" destOrd="0" presId="urn:microsoft.com/office/officeart/2005/8/layout/hierarchy4"/>
    <dgm:cxn modelId="{9647E100-FD1C-428E-9644-7A5E95F0A447}" type="presParOf" srcId="{0B822C39-296B-4C0E-8E61-727418C4E394}" destId="{2540225B-F22C-4A23-8FE3-AC6C767A3637}" srcOrd="2" destOrd="0" presId="urn:microsoft.com/office/officeart/2005/8/layout/hierarchy4"/>
    <dgm:cxn modelId="{CB739737-BCB1-4AA3-BA4E-22893B7F0004}" type="presParOf" srcId="{2540225B-F22C-4A23-8FE3-AC6C767A3637}" destId="{F1DDD8AE-3D2B-4373-A4A0-928CBDA82B9B}" srcOrd="0" destOrd="0" presId="urn:microsoft.com/office/officeart/2005/8/layout/hierarchy4"/>
    <dgm:cxn modelId="{3C13ED7E-F0AB-4B67-8F37-81402197BE87}" type="presParOf" srcId="{F1DDD8AE-3D2B-4373-A4A0-928CBDA82B9B}" destId="{13AE5026-D1D9-4DDA-8848-B2D28B76BC2D}" srcOrd="0" destOrd="0" presId="urn:microsoft.com/office/officeart/2005/8/layout/hierarchy4"/>
    <dgm:cxn modelId="{9D4A5A74-7569-4022-AA96-7F81217A2925}" type="presParOf" srcId="{F1DDD8AE-3D2B-4373-A4A0-928CBDA82B9B}" destId="{A6BCA215-4B79-42C3-A94F-7583E620A966}" srcOrd="1" destOrd="0" presId="urn:microsoft.com/office/officeart/2005/8/layout/hierarchy4"/>
    <dgm:cxn modelId="{1B337E94-6F26-46AC-BA1B-77803BD00738}" type="presParOf" srcId="{F1DDD8AE-3D2B-4373-A4A0-928CBDA82B9B}" destId="{33F96916-F1FE-489E-AAFA-FAB498D50036}" srcOrd="2" destOrd="0" presId="urn:microsoft.com/office/officeart/2005/8/layout/hierarchy4"/>
    <dgm:cxn modelId="{A837DFB8-3D4D-46C6-B461-B7C4A1AD9357}" type="presParOf" srcId="{33F96916-F1FE-489E-AAFA-FAB498D50036}" destId="{AD81EC9C-3256-4B03-BB69-870D1DBDF0E5}" srcOrd="0" destOrd="0" presId="urn:microsoft.com/office/officeart/2005/8/layout/hierarchy4"/>
    <dgm:cxn modelId="{225E2128-BF64-4252-A691-497C97A1E397}" type="presParOf" srcId="{AD81EC9C-3256-4B03-BB69-870D1DBDF0E5}" destId="{77CCC1C8-C35C-40F2-AD35-9B198D6750C3}" srcOrd="0" destOrd="0" presId="urn:microsoft.com/office/officeart/2005/8/layout/hierarchy4"/>
    <dgm:cxn modelId="{B90F7668-4522-4606-A3E5-E3243A45113E}" type="presParOf" srcId="{AD81EC9C-3256-4B03-BB69-870D1DBDF0E5}" destId="{8D1A5D63-3FC0-412E-ACF2-9B2BE3379487}" srcOrd="1" destOrd="0" presId="urn:microsoft.com/office/officeart/2005/8/layout/hierarchy4"/>
    <dgm:cxn modelId="{39338A16-C490-43FA-B6A2-3FA2902C4AF8}" type="presParOf" srcId="{AD81EC9C-3256-4B03-BB69-870D1DBDF0E5}" destId="{ED4FD3FC-9346-4644-B7C1-EE05D575FCDD}" srcOrd="2" destOrd="0" presId="urn:microsoft.com/office/officeart/2005/8/layout/hierarchy4"/>
    <dgm:cxn modelId="{465E8210-7F1E-4BDD-88D1-E4C6973DF8A9}" type="presParOf" srcId="{ED4FD3FC-9346-4644-B7C1-EE05D575FCDD}" destId="{40E96F47-097D-4A93-B14E-F9E0D1A04A13}" srcOrd="0" destOrd="0" presId="urn:microsoft.com/office/officeart/2005/8/layout/hierarchy4"/>
    <dgm:cxn modelId="{C2C5C81E-05C2-4D1C-8AF2-BA0EB1D87C44}" type="presParOf" srcId="{40E96F47-097D-4A93-B14E-F9E0D1A04A13}" destId="{3BF4333D-8B2D-4537-A71E-78D1316F35BB}" srcOrd="0" destOrd="0" presId="urn:microsoft.com/office/officeart/2005/8/layout/hierarchy4"/>
    <dgm:cxn modelId="{A44BCDB0-B9D6-4C0B-8792-499638E8CD00}" type="presParOf" srcId="{40E96F47-097D-4A93-B14E-F9E0D1A04A13}" destId="{29F78B10-DDB6-4460-88D0-282355AA8267}" srcOrd="1" destOrd="0" presId="urn:microsoft.com/office/officeart/2005/8/layout/hierarchy4"/>
    <dgm:cxn modelId="{0B2126BE-48B1-44B6-B1F0-E58F3E4306FD}" type="presParOf" srcId="{40E96F47-097D-4A93-B14E-F9E0D1A04A13}" destId="{DF8E286F-0703-4029-9B54-8C74478FA3F6}" srcOrd="2" destOrd="0" presId="urn:microsoft.com/office/officeart/2005/8/layout/hierarchy4"/>
    <dgm:cxn modelId="{1FB24C60-EAD4-4C2B-85F2-9ACBBA688151}" type="presParOf" srcId="{DF8E286F-0703-4029-9B54-8C74478FA3F6}" destId="{1D7B9E37-755C-4392-843E-D8A7A70F2D18}" srcOrd="0" destOrd="0" presId="urn:microsoft.com/office/officeart/2005/8/layout/hierarchy4"/>
    <dgm:cxn modelId="{8A1C7E0E-C870-45A0-A5B8-7816AD5222CD}" type="presParOf" srcId="{1D7B9E37-755C-4392-843E-D8A7A70F2D18}" destId="{DB341C98-0417-420A-B8CD-34EBF2176EE4}" srcOrd="0" destOrd="0" presId="urn:microsoft.com/office/officeart/2005/8/layout/hierarchy4"/>
    <dgm:cxn modelId="{6A966D0D-47F0-4325-A385-6AB9F309F1AC}" type="presParOf" srcId="{1D7B9E37-755C-4392-843E-D8A7A70F2D18}" destId="{54698ED0-A57F-4846-8FBC-BB14E1C9AFCB}" srcOrd="1" destOrd="0" presId="urn:microsoft.com/office/officeart/2005/8/layout/hierarchy4"/>
    <dgm:cxn modelId="{2DD20EDB-5BB1-459F-BB34-BF8DA87BF8ED}" type="presParOf" srcId="{1D7B9E37-755C-4392-843E-D8A7A70F2D18}" destId="{D4996B0B-CD49-4DED-8502-7A4B0042FD29}" srcOrd="2" destOrd="0" presId="urn:microsoft.com/office/officeart/2005/8/layout/hierarchy4"/>
    <dgm:cxn modelId="{B0651724-68CD-4794-9DAD-ADE541438CC4}" type="presParOf" srcId="{D4996B0B-CD49-4DED-8502-7A4B0042FD29}" destId="{F2EF2516-176A-4CBF-AA19-E1EDC6A04F12}" srcOrd="0" destOrd="0" presId="urn:microsoft.com/office/officeart/2005/8/layout/hierarchy4"/>
    <dgm:cxn modelId="{564132FC-CC8B-4ED6-B2DE-EDD472DE6DE8}" type="presParOf" srcId="{F2EF2516-176A-4CBF-AA19-E1EDC6A04F12}" destId="{BA03654A-41A3-4BF1-9E7F-20481621E9FE}" srcOrd="0" destOrd="0" presId="urn:microsoft.com/office/officeart/2005/8/layout/hierarchy4"/>
    <dgm:cxn modelId="{70B9A1C9-A728-408C-9794-0F1C89E7D3D8}" type="presParOf" srcId="{F2EF2516-176A-4CBF-AA19-E1EDC6A04F12}" destId="{98D1D200-C10E-45EF-AE24-11319FCC0E0D}" srcOrd="1" destOrd="0" presId="urn:microsoft.com/office/officeart/2005/8/layout/hierarchy4"/>
    <dgm:cxn modelId="{DAE61782-C418-4DE7-84C2-411CF15FA646}" type="presParOf" srcId="{E9E2BE47-C9B2-40AF-864B-DB873E9FCA05}" destId="{91F372B7-9190-4E1A-B188-F2532C38C0AD}" srcOrd="3" destOrd="0" presId="urn:microsoft.com/office/officeart/2005/8/layout/hierarchy4"/>
    <dgm:cxn modelId="{3CB8DA32-5A69-49D0-B99D-5A85FFDA72DE}" type="presParOf" srcId="{E9E2BE47-C9B2-40AF-864B-DB873E9FCA05}" destId="{4D96AE9D-B915-4906-880A-EBEA7884A8B6}" srcOrd="4" destOrd="0" presId="urn:microsoft.com/office/officeart/2005/8/layout/hierarchy4"/>
    <dgm:cxn modelId="{8464A78C-DDB5-4AA8-865B-102FC2C960B0}" type="presParOf" srcId="{4D96AE9D-B915-4906-880A-EBEA7884A8B6}" destId="{05809B9A-B7A3-44B5-8BE3-39DF84FC4D46}" srcOrd="0" destOrd="0" presId="urn:microsoft.com/office/officeart/2005/8/layout/hierarchy4"/>
    <dgm:cxn modelId="{F3FD6A72-D4F9-472B-9132-814320D15F14}" type="presParOf" srcId="{4D96AE9D-B915-4906-880A-EBEA7884A8B6}" destId="{764E7F01-9D73-4C0E-8A81-6BAC0A4DC374}" srcOrd="1" destOrd="0" presId="urn:microsoft.com/office/officeart/2005/8/layout/hierarchy4"/>
    <dgm:cxn modelId="{CCA34AF1-EB91-4DAB-8427-609F22940E8D}" type="presParOf" srcId="{4D96AE9D-B915-4906-880A-EBEA7884A8B6}" destId="{88842E92-D77C-47AF-8CDA-AEAAF0CEB23B}" srcOrd="2" destOrd="0" presId="urn:microsoft.com/office/officeart/2005/8/layout/hierarchy4"/>
    <dgm:cxn modelId="{38D7E371-9C41-4128-AC40-6DAAD9363E2A}" type="presParOf" srcId="{88842E92-D77C-47AF-8CDA-AEAAF0CEB23B}" destId="{89590019-7FBD-4355-BE52-4E7B004DC842}" srcOrd="0" destOrd="0" presId="urn:microsoft.com/office/officeart/2005/8/layout/hierarchy4"/>
    <dgm:cxn modelId="{C961D6C8-0AB4-45AD-AC26-3448194A4DCE}" type="presParOf" srcId="{89590019-7FBD-4355-BE52-4E7B004DC842}" destId="{FF69FAF1-2187-4102-A3EE-98F1A9ECC7AA}" srcOrd="0" destOrd="0" presId="urn:microsoft.com/office/officeart/2005/8/layout/hierarchy4"/>
    <dgm:cxn modelId="{B03E0CD3-CF1E-4D74-8A07-06F10A0F1A01}" type="presParOf" srcId="{89590019-7FBD-4355-BE52-4E7B004DC842}" destId="{AAD32964-B7A0-4B68-8132-C482AC2E9893}" srcOrd="1" destOrd="0" presId="urn:microsoft.com/office/officeart/2005/8/layout/hierarchy4"/>
    <dgm:cxn modelId="{B5845475-1736-44A4-967C-FB78DE48EE7A}" type="presParOf" srcId="{89590019-7FBD-4355-BE52-4E7B004DC842}" destId="{1E430FC9-E195-4F53-B37C-EACAD21B43A6}" srcOrd="2" destOrd="0" presId="urn:microsoft.com/office/officeart/2005/8/layout/hierarchy4"/>
    <dgm:cxn modelId="{A97AF5CD-B702-4877-A63D-03815F37C2E1}" type="presParOf" srcId="{1E430FC9-E195-4F53-B37C-EACAD21B43A6}" destId="{56F3F8C1-5465-4508-89B3-55EB1A1459A0}" srcOrd="0" destOrd="0" presId="urn:microsoft.com/office/officeart/2005/8/layout/hierarchy4"/>
    <dgm:cxn modelId="{74BB055C-0C82-4F7B-B311-7BF85CE52DF3}" type="presParOf" srcId="{56F3F8C1-5465-4508-89B3-55EB1A1459A0}" destId="{A520CF52-2438-421A-8167-6F47CFB6120A}" srcOrd="0" destOrd="0" presId="urn:microsoft.com/office/officeart/2005/8/layout/hierarchy4"/>
    <dgm:cxn modelId="{8A18AC1A-A32B-40C0-ABA3-5374251F0739}" type="presParOf" srcId="{56F3F8C1-5465-4508-89B3-55EB1A1459A0}" destId="{4B0F5E5D-76DD-4CE7-9193-CBEF17D77D09}" srcOrd="1" destOrd="0" presId="urn:microsoft.com/office/officeart/2005/8/layout/hierarchy4"/>
    <dgm:cxn modelId="{74CB3211-4227-4936-8449-A06353F6B057}" type="presParOf" srcId="{56F3F8C1-5465-4508-89B3-55EB1A1459A0}" destId="{9092CD3B-C93F-4E73-B8D6-305A2148BE46}" srcOrd="2" destOrd="0" presId="urn:microsoft.com/office/officeart/2005/8/layout/hierarchy4"/>
    <dgm:cxn modelId="{9C1EF161-CA19-45E5-B641-8819207D6B2E}" type="presParOf" srcId="{9092CD3B-C93F-4E73-B8D6-305A2148BE46}" destId="{422DB25F-8F11-4758-A45F-90425C1289F1}" srcOrd="0" destOrd="0" presId="urn:microsoft.com/office/officeart/2005/8/layout/hierarchy4"/>
    <dgm:cxn modelId="{DC6DB986-F0D7-4F90-9F3F-83825FB2152F}" type="presParOf" srcId="{422DB25F-8F11-4758-A45F-90425C1289F1}" destId="{8D94AAAE-56F7-4A02-B090-8721A443DB08}" srcOrd="0" destOrd="0" presId="urn:microsoft.com/office/officeart/2005/8/layout/hierarchy4"/>
    <dgm:cxn modelId="{E497AB52-7D77-4F61-9B0A-77D06EB19034}" type="presParOf" srcId="{422DB25F-8F11-4758-A45F-90425C1289F1}" destId="{EDC0EEDB-E963-42BB-BB37-76FF782D1C6E}" srcOrd="1" destOrd="0" presId="urn:microsoft.com/office/officeart/2005/8/layout/hierarchy4"/>
    <dgm:cxn modelId="{7A14417E-C0C2-485D-B3A9-64DF118BB659}" type="presParOf" srcId="{422DB25F-8F11-4758-A45F-90425C1289F1}" destId="{3A5D0C81-282B-406E-A604-4DD3BF2CA07C}" srcOrd="2" destOrd="0" presId="urn:microsoft.com/office/officeart/2005/8/layout/hierarchy4"/>
    <dgm:cxn modelId="{27D76C41-8082-4A9B-9E69-8D7196034B00}" type="presParOf" srcId="{3A5D0C81-282B-406E-A604-4DD3BF2CA07C}" destId="{B964EF19-F5CA-4821-A8E8-D7DF730FA83C}" srcOrd="0" destOrd="0" presId="urn:microsoft.com/office/officeart/2005/8/layout/hierarchy4"/>
    <dgm:cxn modelId="{602F16B9-E3D9-41AD-8528-F94779DBD5FB}" type="presParOf" srcId="{B964EF19-F5CA-4821-A8E8-D7DF730FA83C}" destId="{D1814E75-ECBD-4BE4-BF5C-62C76436A840}" srcOrd="0" destOrd="0" presId="urn:microsoft.com/office/officeart/2005/8/layout/hierarchy4"/>
    <dgm:cxn modelId="{8EEEEF22-5F37-4A7F-96B8-4C6F7209D163}" type="presParOf" srcId="{B964EF19-F5CA-4821-A8E8-D7DF730FA83C}" destId="{4A230B2C-10ED-4357-BEAC-731C1FBEAC86}" srcOrd="1" destOrd="0" presId="urn:microsoft.com/office/officeart/2005/8/layout/hierarchy4"/>
    <dgm:cxn modelId="{7E5EA36C-9129-4B37-9F07-57987325D8C8}" type="presParOf" srcId="{B964EF19-F5CA-4821-A8E8-D7DF730FA83C}" destId="{3B25B3DA-3D5A-4049-8A68-BABFB784CFE9}" srcOrd="2" destOrd="0" presId="urn:microsoft.com/office/officeart/2005/8/layout/hierarchy4"/>
    <dgm:cxn modelId="{0369554C-FC7E-485E-B0DD-6ACA2EFB3873}" type="presParOf" srcId="{3B25B3DA-3D5A-4049-8A68-BABFB784CFE9}" destId="{4411C1A6-F133-442B-B8E6-AA2A114F110A}" srcOrd="0" destOrd="0" presId="urn:microsoft.com/office/officeart/2005/8/layout/hierarchy4"/>
    <dgm:cxn modelId="{84C574EA-01D0-4FF6-9BCB-D0992C719EA8}" type="presParOf" srcId="{4411C1A6-F133-442B-B8E6-AA2A114F110A}" destId="{657DC92B-945D-4E05-A0AE-C261FFD180DB}" srcOrd="0" destOrd="0" presId="urn:microsoft.com/office/officeart/2005/8/layout/hierarchy4"/>
    <dgm:cxn modelId="{0DBB6EE6-D535-4737-B540-1E6087E64D1F}" type="presParOf" srcId="{4411C1A6-F133-442B-B8E6-AA2A114F110A}" destId="{5CF361EE-6B2F-432E-96A3-716058153551}" srcOrd="1" destOrd="0" presId="urn:microsoft.com/office/officeart/2005/8/layout/hierarchy4"/>
    <dgm:cxn modelId="{7682E5BE-0C67-4674-A866-B5AD78B79AA3}" type="presParOf" srcId="{E9E2BE47-C9B2-40AF-864B-DB873E9FCA05}" destId="{F7A5EE3C-902C-4070-9200-26EC57C9011F}" srcOrd="5" destOrd="0" presId="urn:microsoft.com/office/officeart/2005/8/layout/hierarchy4"/>
    <dgm:cxn modelId="{6F5A1C78-10AC-4F3F-B5B1-0826DB0B7292}" type="presParOf" srcId="{E9E2BE47-C9B2-40AF-864B-DB873E9FCA05}" destId="{A29808FA-98ED-45D5-A15F-00B7581BE1DC}" srcOrd="6" destOrd="0" presId="urn:microsoft.com/office/officeart/2005/8/layout/hierarchy4"/>
    <dgm:cxn modelId="{C39DEA85-1B81-4B34-85BA-9B5FDA156272}" type="presParOf" srcId="{A29808FA-98ED-45D5-A15F-00B7581BE1DC}" destId="{6B31BC82-1F0E-4D20-BF7B-56BBA800A149}" srcOrd="0" destOrd="0" presId="urn:microsoft.com/office/officeart/2005/8/layout/hierarchy4"/>
    <dgm:cxn modelId="{E7E4C249-CEE5-4ED3-8C00-A286238EB72B}" type="presParOf" srcId="{A29808FA-98ED-45D5-A15F-00B7581BE1DC}" destId="{75881468-0C23-46EC-B584-DD7270907071}" srcOrd="1" destOrd="0" presId="urn:microsoft.com/office/officeart/2005/8/layout/hierarchy4"/>
    <dgm:cxn modelId="{A0953D1F-42B2-4B67-8BD4-C54CB908A97B}" type="presParOf" srcId="{A29808FA-98ED-45D5-A15F-00B7581BE1DC}" destId="{8F6A58D3-EBC0-469C-B4DA-A2721FF04D72}" srcOrd="2" destOrd="0" presId="urn:microsoft.com/office/officeart/2005/8/layout/hierarchy4"/>
    <dgm:cxn modelId="{AD3A2691-AFDA-432F-8596-DFA945D71F29}" type="presParOf" srcId="{8F6A58D3-EBC0-469C-B4DA-A2721FF04D72}" destId="{4C82FBBD-527D-46DC-AC28-1E33F327CE10}" srcOrd="0" destOrd="0" presId="urn:microsoft.com/office/officeart/2005/8/layout/hierarchy4"/>
    <dgm:cxn modelId="{4E747877-B87E-48F0-BEF6-4CC5B62C1038}" type="presParOf" srcId="{4C82FBBD-527D-46DC-AC28-1E33F327CE10}" destId="{8D5125FC-EA07-4BD3-B22F-4BA9607E03FC}" srcOrd="0" destOrd="0" presId="urn:microsoft.com/office/officeart/2005/8/layout/hierarchy4"/>
    <dgm:cxn modelId="{38D95A76-B989-4318-8F89-2AF18C10E8CE}" type="presParOf" srcId="{4C82FBBD-527D-46DC-AC28-1E33F327CE10}" destId="{ED0F3146-B4BB-48D3-B6ED-74A023E0B3CF}" srcOrd="1" destOrd="0" presId="urn:microsoft.com/office/officeart/2005/8/layout/hierarchy4"/>
    <dgm:cxn modelId="{987A1630-68FE-43A0-B66F-B639223F00AC}" type="presParOf" srcId="{4C82FBBD-527D-46DC-AC28-1E33F327CE10}" destId="{685AC588-1689-42C7-BC37-E93B28BDDF1F}" srcOrd="2" destOrd="0" presId="urn:microsoft.com/office/officeart/2005/8/layout/hierarchy4"/>
    <dgm:cxn modelId="{F5F76DEC-76B2-41A3-8C57-CAE5D680D46E}" type="presParOf" srcId="{685AC588-1689-42C7-BC37-E93B28BDDF1F}" destId="{63AC93EB-ADEE-41C9-885A-5E65BBBA0DC6}" srcOrd="0" destOrd="0" presId="urn:microsoft.com/office/officeart/2005/8/layout/hierarchy4"/>
    <dgm:cxn modelId="{ADC4F0D7-DCFE-4313-9164-43D555D3DDF5}" type="presParOf" srcId="{63AC93EB-ADEE-41C9-885A-5E65BBBA0DC6}" destId="{8434BB47-DA2B-44E8-9273-D8D42C62F668}" srcOrd="0" destOrd="0" presId="urn:microsoft.com/office/officeart/2005/8/layout/hierarchy4"/>
    <dgm:cxn modelId="{BE4695F2-FB22-436F-ACC7-7A7A900A84A1}" type="presParOf" srcId="{63AC93EB-ADEE-41C9-885A-5E65BBBA0DC6}" destId="{60E66A7E-C7DC-4DCF-88BE-0533866E11D0}" srcOrd="1" destOrd="0" presId="urn:microsoft.com/office/officeart/2005/8/layout/hierarchy4"/>
    <dgm:cxn modelId="{2E7D9A0C-1F40-442E-90B4-2DFF25657381}" type="presParOf" srcId="{63AC93EB-ADEE-41C9-885A-5E65BBBA0DC6}" destId="{3E25542C-FA43-44F8-87CE-A73E059E600B}" srcOrd="2" destOrd="0" presId="urn:microsoft.com/office/officeart/2005/8/layout/hierarchy4"/>
    <dgm:cxn modelId="{3A08999F-2FD4-4554-941E-ED11BA143E28}" type="presParOf" srcId="{3E25542C-FA43-44F8-87CE-A73E059E600B}" destId="{7DE9E6DA-1BAC-45F8-A563-97D9C8DC546C}" srcOrd="0" destOrd="0" presId="urn:microsoft.com/office/officeart/2005/8/layout/hierarchy4"/>
    <dgm:cxn modelId="{18C08134-7300-4524-9738-84245A042E70}" type="presParOf" srcId="{7DE9E6DA-1BAC-45F8-A563-97D9C8DC546C}" destId="{4F97B1E8-2A74-4BC4-A1B1-C4F6C8D91436}" srcOrd="0" destOrd="0" presId="urn:microsoft.com/office/officeart/2005/8/layout/hierarchy4"/>
    <dgm:cxn modelId="{1BFDE6FD-9D04-4D08-8B9F-A3E5A5B3C426}" type="presParOf" srcId="{7DE9E6DA-1BAC-45F8-A563-97D9C8DC546C}" destId="{3981EF00-8364-497B-9E15-94D0BECC6E36}" srcOrd="1" destOrd="0" presId="urn:microsoft.com/office/officeart/2005/8/layout/hierarchy4"/>
    <dgm:cxn modelId="{4AAD502F-2D02-45D4-9BD7-D45CA5527576}" type="presParOf" srcId="{7DE9E6DA-1BAC-45F8-A563-97D9C8DC546C}" destId="{C725D1BB-6AF5-4547-A320-FBE7BE20E13B}" srcOrd="2" destOrd="0" presId="urn:microsoft.com/office/officeart/2005/8/layout/hierarchy4"/>
    <dgm:cxn modelId="{87F4C08B-E847-4A8C-838A-6FCFD76C4073}" type="presParOf" srcId="{C725D1BB-6AF5-4547-A320-FBE7BE20E13B}" destId="{4EF3EF91-D2F3-4E92-A9B2-C59C39CC4372}" srcOrd="0" destOrd="0" presId="urn:microsoft.com/office/officeart/2005/8/layout/hierarchy4"/>
    <dgm:cxn modelId="{FFEEE3DE-DE9E-4E16-8A21-2F75657788F8}" type="presParOf" srcId="{4EF3EF91-D2F3-4E92-A9B2-C59C39CC4372}" destId="{2102BBE0-14AC-49B1-B858-75F8FC34DA53}" srcOrd="0" destOrd="0" presId="urn:microsoft.com/office/officeart/2005/8/layout/hierarchy4"/>
    <dgm:cxn modelId="{020FE5D3-6FEF-4BA4-96AA-259AC0A1F1BF}" type="presParOf" srcId="{4EF3EF91-D2F3-4E92-A9B2-C59C39CC4372}" destId="{135CEC77-E6BF-4576-818C-4991F34AFF5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9891665-2D26-4172-90BF-1FB32FD5FD6A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EB12A403-C6D3-4C80-878D-3412D55657AA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Выплата региональных социальных доплат к пенсии </a:t>
          </a:r>
          <a:b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4 081,0 млн рублей</a:t>
          </a:r>
        </a:p>
      </dgm:t>
    </dgm:pt>
    <dgm:pt modelId="{A8BD8FE3-4AA1-48AF-BDCE-BC0582CA7010}" type="parTrans" cxnId="{4390DC4D-AA29-41CC-97AA-04F39C3BF778}">
      <dgm:prSet/>
      <dgm:spPr/>
      <dgm:t>
        <a:bodyPr/>
        <a:lstStyle/>
        <a:p>
          <a:endParaRPr lang="ru-RU"/>
        </a:p>
      </dgm:t>
    </dgm:pt>
    <dgm:pt modelId="{59922A05-F8EB-40B2-A943-690F5EC6E2F0}" type="sibTrans" cxnId="{4390DC4D-AA29-41CC-97AA-04F39C3BF778}">
      <dgm:prSet/>
      <dgm:spPr/>
      <dgm:t>
        <a:bodyPr/>
        <a:lstStyle/>
        <a:p>
          <a:endParaRPr lang="ru-RU"/>
        </a:p>
      </dgm:t>
    </dgm:pt>
    <dgm:pt modelId="{E8790236-88E1-4B3D-B70E-BC716F0E715D}">
      <dgm:prSet custT="1"/>
      <dgm:spPr>
        <a:solidFill>
          <a:srgbClr val="92D050"/>
        </a:soli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Осуществление ежемесячных выплат на детей в возрасте от трех до семи лет включительно </a:t>
          </a:r>
          <a:b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2 992,9 млн рублей</a:t>
          </a:r>
        </a:p>
      </dgm:t>
    </dgm:pt>
    <dgm:pt modelId="{0DF5E9B9-1105-41CC-B88B-88EF55153908}" type="parTrans" cxnId="{F8709631-0E3A-478E-BACC-09F99E424DA3}">
      <dgm:prSet/>
      <dgm:spPr/>
      <dgm:t>
        <a:bodyPr/>
        <a:lstStyle/>
        <a:p>
          <a:endParaRPr lang="ru-RU"/>
        </a:p>
      </dgm:t>
    </dgm:pt>
    <dgm:pt modelId="{4AB265E4-E712-45AF-AD8C-58EE125288B4}" type="sibTrans" cxnId="{F8709631-0E3A-478E-BACC-09F99E424DA3}">
      <dgm:prSet/>
      <dgm:spPr/>
      <dgm:t>
        <a:bodyPr/>
        <a:lstStyle/>
        <a:p>
          <a:endParaRPr lang="ru-RU"/>
        </a:p>
      </dgm:t>
    </dgm:pt>
    <dgm:pt modelId="{ECDC2558-6320-4681-9A69-C6752D8B180B}">
      <dgm:prSet custT="1"/>
      <dgm:spPr>
        <a:solidFill>
          <a:srgbClr val="92D050"/>
        </a:soli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Осуществление ежемесячной денежной выплаты, назначаемой в случае рождения третьего ребенка или последующих детей до достижения ребенком возраста трех лет 1 462,2 млн рублей</a:t>
          </a:r>
        </a:p>
      </dgm:t>
    </dgm:pt>
    <dgm:pt modelId="{42F4BAC3-1963-403A-AAA5-3836983284C5}" type="parTrans" cxnId="{210E0DF4-228D-4F26-8FF3-F9DA0E0C6F1B}">
      <dgm:prSet/>
      <dgm:spPr/>
      <dgm:t>
        <a:bodyPr/>
        <a:lstStyle/>
        <a:p>
          <a:endParaRPr lang="ru-RU"/>
        </a:p>
      </dgm:t>
    </dgm:pt>
    <dgm:pt modelId="{C7165DE3-B0D6-474D-A75D-8F4C55F510B3}" type="sibTrans" cxnId="{210E0DF4-228D-4F26-8FF3-F9DA0E0C6F1B}">
      <dgm:prSet/>
      <dgm:spPr/>
      <dgm:t>
        <a:bodyPr/>
        <a:lstStyle/>
        <a:p>
          <a:endParaRPr lang="ru-RU"/>
        </a:p>
      </dgm:t>
    </dgm:pt>
    <dgm:pt modelId="{C7060FCD-9D6D-4213-A593-443C32E63020}">
      <dgm:prSet custT="1"/>
      <dgm:spPr>
        <a:solidFill>
          <a:srgbClr val="92D050"/>
        </a:soli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Субвенции Фонду пенсионного и социального страхования РФ на осуществление ежемесячной денежной выплаты на ребенка в возрасте от 8 до 17 лет </a:t>
          </a:r>
          <a:b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532,0 млн рублей</a:t>
          </a:r>
        </a:p>
      </dgm:t>
    </dgm:pt>
    <dgm:pt modelId="{00A0C37C-F93E-4885-8663-5051A64BF038}" type="parTrans" cxnId="{01F80BF8-DB38-40B7-838A-B95DC1C2F96D}">
      <dgm:prSet/>
      <dgm:spPr/>
      <dgm:t>
        <a:bodyPr/>
        <a:lstStyle/>
        <a:p>
          <a:endParaRPr lang="ru-RU"/>
        </a:p>
      </dgm:t>
    </dgm:pt>
    <dgm:pt modelId="{34CC7073-B0BE-4C0D-A2C3-7A0BF0940CC3}" type="sibTrans" cxnId="{01F80BF8-DB38-40B7-838A-B95DC1C2F96D}">
      <dgm:prSet/>
      <dgm:spPr/>
      <dgm:t>
        <a:bodyPr/>
        <a:lstStyle/>
        <a:p>
          <a:endParaRPr lang="ru-RU"/>
        </a:p>
      </dgm:t>
    </dgm:pt>
    <dgm:pt modelId="{00E284E8-E193-469E-B647-72646D137001}" type="pres">
      <dgm:prSet presAssocID="{49891665-2D26-4172-90BF-1FB32FD5FD6A}" presName="linearFlow" presStyleCnt="0">
        <dgm:presLayoutVars>
          <dgm:dir/>
          <dgm:resizeHandles val="exact"/>
        </dgm:presLayoutVars>
      </dgm:prSet>
      <dgm:spPr/>
    </dgm:pt>
    <dgm:pt modelId="{95C548B1-1FE5-4A0B-9F3C-247D4221F680}" type="pres">
      <dgm:prSet presAssocID="{EB12A403-C6D3-4C80-878D-3412D55657AA}" presName="composite" presStyleCnt="0"/>
      <dgm:spPr/>
    </dgm:pt>
    <dgm:pt modelId="{E666D103-9CBF-4185-BE3A-9F595B2074FE}" type="pres">
      <dgm:prSet presAssocID="{EB12A403-C6D3-4C80-878D-3412D55657AA}" presName="imgShp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7077A62A-612E-40DF-9DA4-561A58C0E551}" type="pres">
      <dgm:prSet presAssocID="{EB12A403-C6D3-4C80-878D-3412D55657AA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ADFC2D-D195-4A59-85A8-BEFC0953C2E0}" type="pres">
      <dgm:prSet presAssocID="{59922A05-F8EB-40B2-A943-690F5EC6E2F0}" presName="spacing" presStyleCnt="0"/>
      <dgm:spPr/>
    </dgm:pt>
    <dgm:pt modelId="{738FA800-C164-431D-99A2-197B94AECFCB}" type="pres">
      <dgm:prSet presAssocID="{E8790236-88E1-4B3D-B70E-BC716F0E715D}" presName="composite" presStyleCnt="0"/>
      <dgm:spPr/>
    </dgm:pt>
    <dgm:pt modelId="{1A2C9048-30D7-4F6E-A1DE-661C1CFB643A}" type="pres">
      <dgm:prSet presAssocID="{E8790236-88E1-4B3D-B70E-BC716F0E715D}" presName="imgShp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690CE7E1-761B-4AF1-842F-2577A2BBFAA2}" type="pres">
      <dgm:prSet presAssocID="{E8790236-88E1-4B3D-B70E-BC716F0E715D}" presName="txShp" presStyleLbl="node1" presStyleIdx="1" presStyleCnt="4" custScaleY="1357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34EC1E-44CB-471C-87E8-176978086B74}" type="pres">
      <dgm:prSet presAssocID="{4AB265E4-E712-45AF-AD8C-58EE125288B4}" presName="spacing" presStyleCnt="0"/>
      <dgm:spPr/>
    </dgm:pt>
    <dgm:pt modelId="{1CBB28D4-6125-4213-8B5A-38EE848CFE65}" type="pres">
      <dgm:prSet presAssocID="{ECDC2558-6320-4681-9A69-C6752D8B180B}" presName="composite" presStyleCnt="0"/>
      <dgm:spPr/>
    </dgm:pt>
    <dgm:pt modelId="{D7AD0C8A-B724-4F3F-AEC6-823822D31028}" type="pres">
      <dgm:prSet presAssocID="{ECDC2558-6320-4681-9A69-C6752D8B180B}" presName="imgShp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38C74EA9-30FA-4F33-A80D-D3E9D1E5E814}" type="pres">
      <dgm:prSet presAssocID="{ECDC2558-6320-4681-9A69-C6752D8B180B}" presName="txShp" presStyleLbl="node1" presStyleIdx="2" presStyleCnt="4" custScaleY="1904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B52833-3297-4BCB-BBAB-C31B70B6FCE4}" type="pres">
      <dgm:prSet presAssocID="{C7165DE3-B0D6-474D-A75D-8F4C55F510B3}" presName="spacing" presStyleCnt="0"/>
      <dgm:spPr/>
    </dgm:pt>
    <dgm:pt modelId="{67AA5AD4-82F6-4E14-93B7-829572503E93}" type="pres">
      <dgm:prSet presAssocID="{C7060FCD-9D6D-4213-A593-443C32E63020}" presName="composite" presStyleCnt="0"/>
      <dgm:spPr/>
    </dgm:pt>
    <dgm:pt modelId="{E924EEEE-D8CE-4DE3-9B7C-7F5A2240E28A}" type="pres">
      <dgm:prSet presAssocID="{C7060FCD-9D6D-4213-A593-443C32E63020}" presName="imgShp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</dgm:spPr>
    </dgm:pt>
    <dgm:pt modelId="{EDF95033-769B-4A39-9121-84EDC3E28E08}" type="pres">
      <dgm:prSet presAssocID="{C7060FCD-9D6D-4213-A593-443C32E63020}" presName="txShp" presStyleLbl="node1" presStyleIdx="3" presStyleCnt="4" custScaleY="1952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BB2856-B5B8-4138-BF3C-51495ECB37EB}" type="presOf" srcId="{EB12A403-C6D3-4C80-878D-3412D55657AA}" destId="{7077A62A-612E-40DF-9DA4-561A58C0E551}" srcOrd="0" destOrd="0" presId="urn:microsoft.com/office/officeart/2005/8/layout/vList3"/>
    <dgm:cxn modelId="{01F80BF8-DB38-40B7-838A-B95DC1C2F96D}" srcId="{49891665-2D26-4172-90BF-1FB32FD5FD6A}" destId="{C7060FCD-9D6D-4213-A593-443C32E63020}" srcOrd="3" destOrd="0" parTransId="{00A0C37C-F93E-4885-8663-5051A64BF038}" sibTransId="{34CC7073-B0BE-4C0D-A2C3-7A0BF0940CC3}"/>
    <dgm:cxn modelId="{210E0DF4-228D-4F26-8FF3-F9DA0E0C6F1B}" srcId="{49891665-2D26-4172-90BF-1FB32FD5FD6A}" destId="{ECDC2558-6320-4681-9A69-C6752D8B180B}" srcOrd="2" destOrd="0" parTransId="{42F4BAC3-1963-403A-AAA5-3836983284C5}" sibTransId="{C7165DE3-B0D6-474D-A75D-8F4C55F510B3}"/>
    <dgm:cxn modelId="{F73E7832-8552-43FF-A14A-E9FB69B07100}" type="presOf" srcId="{49891665-2D26-4172-90BF-1FB32FD5FD6A}" destId="{00E284E8-E193-469E-B647-72646D137001}" srcOrd="0" destOrd="0" presId="urn:microsoft.com/office/officeart/2005/8/layout/vList3"/>
    <dgm:cxn modelId="{F8709631-0E3A-478E-BACC-09F99E424DA3}" srcId="{49891665-2D26-4172-90BF-1FB32FD5FD6A}" destId="{E8790236-88E1-4B3D-B70E-BC716F0E715D}" srcOrd="1" destOrd="0" parTransId="{0DF5E9B9-1105-41CC-B88B-88EF55153908}" sibTransId="{4AB265E4-E712-45AF-AD8C-58EE125288B4}"/>
    <dgm:cxn modelId="{4390DC4D-AA29-41CC-97AA-04F39C3BF778}" srcId="{49891665-2D26-4172-90BF-1FB32FD5FD6A}" destId="{EB12A403-C6D3-4C80-878D-3412D55657AA}" srcOrd="0" destOrd="0" parTransId="{A8BD8FE3-4AA1-48AF-BDCE-BC0582CA7010}" sibTransId="{59922A05-F8EB-40B2-A943-690F5EC6E2F0}"/>
    <dgm:cxn modelId="{8A56A252-A97D-4DB9-AA3B-B2328D32D3D5}" type="presOf" srcId="{E8790236-88E1-4B3D-B70E-BC716F0E715D}" destId="{690CE7E1-761B-4AF1-842F-2577A2BBFAA2}" srcOrd="0" destOrd="0" presId="urn:microsoft.com/office/officeart/2005/8/layout/vList3"/>
    <dgm:cxn modelId="{354DD30F-FA13-490B-878D-E52A07B5296D}" type="presOf" srcId="{ECDC2558-6320-4681-9A69-C6752D8B180B}" destId="{38C74EA9-30FA-4F33-A80D-D3E9D1E5E814}" srcOrd="0" destOrd="0" presId="urn:microsoft.com/office/officeart/2005/8/layout/vList3"/>
    <dgm:cxn modelId="{1BCD9FE2-CF18-405C-A37F-552B5CCB8753}" type="presOf" srcId="{C7060FCD-9D6D-4213-A593-443C32E63020}" destId="{EDF95033-769B-4A39-9121-84EDC3E28E08}" srcOrd="0" destOrd="0" presId="urn:microsoft.com/office/officeart/2005/8/layout/vList3"/>
    <dgm:cxn modelId="{8DA48EE4-2D87-49C6-8120-8F80C8146B3C}" type="presParOf" srcId="{00E284E8-E193-469E-B647-72646D137001}" destId="{95C548B1-1FE5-4A0B-9F3C-247D4221F680}" srcOrd="0" destOrd="0" presId="urn:microsoft.com/office/officeart/2005/8/layout/vList3"/>
    <dgm:cxn modelId="{4D538970-0551-4DFA-85D6-5ED3B03462D0}" type="presParOf" srcId="{95C548B1-1FE5-4A0B-9F3C-247D4221F680}" destId="{E666D103-9CBF-4185-BE3A-9F595B2074FE}" srcOrd="0" destOrd="0" presId="urn:microsoft.com/office/officeart/2005/8/layout/vList3"/>
    <dgm:cxn modelId="{4EED6F3B-CC31-4E57-81C9-01038296F0E7}" type="presParOf" srcId="{95C548B1-1FE5-4A0B-9F3C-247D4221F680}" destId="{7077A62A-612E-40DF-9DA4-561A58C0E551}" srcOrd="1" destOrd="0" presId="urn:microsoft.com/office/officeart/2005/8/layout/vList3"/>
    <dgm:cxn modelId="{517C9833-2F03-42B9-A5DD-77322743E726}" type="presParOf" srcId="{00E284E8-E193-469E-B647-72646D137001}" destId="{70ADFC2D-D195-4A59-85A8-BEFC0953C2E0}" srcOrd="1" destOrd="0" presId="urn:microsoft.com/office/officeart/2005/8/layout/vList3"/>
    <dgm:cxn modelId="{249E8A3A-B1AF-43ED-866E-379B24A285CB}" type="presParOf" srcId="{00E284E8-E193-469E-B647-72646D137001}" destId="{738FA800-C164-431D-99A2-197B94AECFCB}" srcOrd="2" destOrd="0" presId="urn:microsoft.com/office/officeart/2005/8/layout/vList3"/>
    <dgm:cxn modelId="{F2991A53-47B5-44BF-BBB4-192843D9EE29}" type="presParOf" srcId="{738FA800-C164-431D-99A2-197B94AECFCB}" destId="{1A2C9048-30D7-4F6E-A1DE-661C1CFB643A}" srcOrd="0" destOrd="0" presId="urn:microsoft.com/office/officeart/2005/8/layout/vList3"/>
    <dgm:cxn modelId="{4C60D27A-8068-4D33-8226-10B086291883}" type="presParOf" srcId="{738FA800-C164-431D-99A2-197B94AECFCB}" destId="{690CE7E1-761B-4AF1-842F-2577A2BBFAA2}" srcOrd="1" destOrd="0" presId="urn:microsoft.com/office/officeart/2005/8/layout/vList3"/>
    <dgm:cxn modelId="{1ADA88CE-3D2D-4E9C-96BC-EE2B0FA2158D}" type="presParOf" srcId="{00E284E8-E193-469E-B647-72646D137001}" destId="{DE34EC1E-44CB-471C-87E8-176978086B74}" srcOrd="3" destOrd="0" presId="urn:microsoft.com/office/officeart/2005/8/layout/vList3"/>
    <dgm:cxn modelId="{3098449E-2D7C-4911-B0A6-6BBFB78B9813}" type="presParOf" srcId="{00E284E8-E193-469E-B647-72646D137001}" destId="{1CBB28D4-6125-4213-8B5A-38EE848CFE65}" srcOrd="4" destOrd="0" presId="urn:microsoft.com/office/officeart/2005/8/layout/vList3"/>
    <dgm:cxn modelId="{2CDC6BD8-0693-492D-87C2-3DCD33F2976A}" type="presParOf" srcId="{1CBB28D4-6125-4213-8B5A-38EE848CFE65}" destId="{D7AD0C8A-B724-4F3F-AEC6-823822D31028}" srcOrd="0" destOrd="0" presId="urn:microsoft.com/office/officeart/2005/8/layout/vList3"/>
    <dgm:cxn modelId="{C2AB7AF7-D0ED-4F5A-9062-0BA63D038877}" type="presParOf" srcId="{1CBB28D4-6125-4213-8B5A-38EE848CFE65}" destId="{38C74EA9-30FA-4F33-A80D-D3E9D1E5E814}" srcOrd="1" destOrd="0" presId="urn:microsoft.com/office/officeart/2005/8/layout/vList3"/>
    <dgm:cxn modelId="{E5B87EEF-43FD-4047-86C1-E586550B8159}" type="presParOf" srcId="{00E284E8-E193-469E-B647-72646D137001}" destId="{6BB52833-3297-4BCB-BBAB-C31B70B6FCE4}" srcOrd="5" destOrd="0" presId="urn:microsoft.com/office/officeart/2005/8/layout/vList3"/>
    <dgm:cxn modelId="{C83D3962-421F-44DD-AC95-4FBFBADE6765}" type="presParOf" srcId="{00E284E8-E193-469E-B647-72646D137001}" destId="{67AA5AD4-82F6-4E14-93B7-829572503E93}" srcOrd="6" destOrd="0" presId="urn:microsoft.com/office/officeart/2005/8/layout/vList3"/>
    <dgm:cxn modelId="{70686711-529D-4E5C-945E-1EE6650A7734}" type="presParOf" srcId="{67AA5AD4-82F6-4E14-93B7-829572503E93}" destId="{E924EEEE-D8CE-4DE3-9B7C-7F5A2240E28A}" srcOrd="0" destOrd="0" presId="urn:microsoft.com/office/officeart/2005/8/layout/vList3"/>
    <dgm:cxn modelId="{D624750B-313A-4B46-BA57-FE9621396774}" type="presParOf" srcId="{67AA5AD4-82F6-4E14-93B7-829572503E93}" destId="{EDF95033-769B-4A39-9121-84EDC3E28E0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F65BA17-99C9-4618-A2B8-98124334F48D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BF2F1F-D367-48EF-8030-DF4DF12B8397}">
      <dgm:prSet phldrT="[Текст]"/>
      <dgm:spPr/>
      <dgm:t>
        <a:bodyPr/>
        <a:lstStyle/>
        <a:p>
          <a:r>
            <a: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275,0 </a:t>
          </a:r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тыс. получателей ≈ каждый </a:t>
          </a:r>
          <a:b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3-й житель республики </a:t>
          </a:r>
          <a:endParaRPr lang="ru-RU" dirty="0"/>
        </a:p>
      </dgm:t>
    </dgm:pt>
    <dgm:pt modelId="{F703C5A3-BD9F-4C0E-A8CD-6456446ACF5F}" type="parTrans" cxnId="{3EBABBC1-2146-4EB6-9266-A5E299E09C2C}">
      <dgm:prSet/>
      <dgm:spPr/>
      <dgm:t>
        <a:bodyPr/>
        <a:lstStyle/>
        <a:p>
          <a:endParaRPr lang="ru-RU"/>
        </a:p>
      </dgm:t>
    </dgm:pt>
    <dgm:pt modelId="{B292AF9B-DFA1-47D2-AE1F-562E94BF5A3C}" type="sibTrans" cxnId="{3EBABBC1-2146-4EB6-9266-A5E299E09C2C}">
      <dgm:prSet/>
      <dgm:spPr/>
      <dgm:t>
        <a:bodyPr/>
        <a:lstStyle/>
        <a:p>
          <a:endParaRPr lang="ru-RU"/>
        </a:p>
      </dgm:t>
    </dgm:pt>
    <dgm:pt modelId="{4950DC8E-718F-421B-A629-48DCEA9554A6}">
      <dgm:prSet phldrT="[Текст]"/>
      <dgm:spPr/>
      <dgm:t>
        <a:bodyPr/>
        <a:lstStyle/>
        <a:p>
          <a:r>
            <a: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152,3 </a:t>
          </a:r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тыс. </a:t>
          </a:r>
          <a:b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региональных льготников</a:t>
          </a:r>
          <a:endParaRPr lang="ru-RU" dirty="0"/>
        </a:p>
      </dgm:t>
    </dgm:pt>
    <dgm:pt modelId="{DF995EDF-AC81-4268-9782-FFAFD7BFE474}" type="parTrans" cxnId="{9F190BC4-68CE-46CC-847C-9EF7CD9FF0DB}">
      <dgm:prSet/>
      <dgm:spPr/>
      <dgm:t>
        <a:bodyPr/>
        <a:lstStyle/>
        <a:p>
          <a:endParaRPr lang="ru-RU"/>
        </a:p>
      </dgm:t>
    </dgm:pt>
    <dgm:pt modelId="{908DBD54-680D-43BC-A19E-3FF0875E6DF0}" type="sibTrans" cxnId="{9F190BC4-68CE-46CC-847C-9EF7CD9FF0DB}">
      <dgm:prSet/>
      <dgm:spPr/>
      <dgm:t>
        <a:bodyPr/>
        <a:lstStyle/>
        <a:p>
          <a:endParaRPr lang="ru-RU"/>
        </a:p>
      </dgm:t>
    </dgm:pt>
    <dgm:pt modelId="{F14C8CB3-0F84-4AC3-B396-C4528D24367C}">
      <dgm:prSet phldrT="[Текст]"/>
      <dgm:spPr/>
      <dgm:t>
        <a:bodyPr/>
        <a:lstStyle/>
        <a:p>
          <a:r>
            <a: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83,2</a:t>
          </a:r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 тыс. семей с детьми</a:t>
          </a:r>
          <a:endParaRPr lang="ru-RU" dirty="0"/>
        </a:p>
      </dgm:t>
    </dgm:pt>
    <dgm:pt modelId="{7B775326-E093-4A08-9D6F-9DC8D22D8E2A}" type="parTrans" cxnId="{FAE7E1A6-18C9-4613-B4E1-1CAC98422405}">
      <dgm:prSet/>
      <dgm:spPr/>
      <dgm:t>
        <a:bodyPr/>
        <a:lstStyle/>
        <a:p>
          <a:endParaRPr lang="ru-RU"/>
        </a:p>
      </dgm:t>
    </dgm:pt>
    <dgm:pt modelId="{52AE7841-FA93-499B-BFD5-1205F4AD76A8}" type="sibTrans" cxnId="{FAE7E1A6-18C9-4613-B4E1-1CAC98422405}">
      <dgm:prSet/>
      <dgm:spPr/>
      <dgm:t>
        <a:bodyPr/>
        <a:lstStyle/>
        <a:p>
          <a:endParaRPr lang="ru-RU"/>
        </a:p>
      </dgm:t>
    </dgm:pt>
    <dgm:pt modelId="{B235FBC6-01CB-4701-8C90-38F695588476}">
      <dgm:prSet phldrT="[Текст]"/>
      <dgm:spPr/>
      <dgm:t>
        <a:bodyPr/>
        <a:lstStyle/>
        <a:p>
          <a:r>
            <a: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39,5 </a:t>
          </a:r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тыс. федеральных льготников</a:t>
          </a:r>
          <a:endParaRPr lang="ru-RU" dirty="0"/>
        </a:p>
      </dgm:t>
    </dgm:pt>
    <dgm:pt modelId="{CEC4D15B-9707-43A2-B24A-07F76009C663}" type="parTrans" cxnId="{3107CDF9-6E63-4331-8B6A-73BACD4BC2A1}">
      <dgm:prSet/>
      <dgm:spPr/>
      <dgm:t>
        <a:bodyPr/>
        <a:lstStyle/>
        <a:p>
          <a:endParaRPr lang="ru-RU"/>
        </a:p>
      </dgm:t>
    </dgm:pt>
    <dgm:pt modelId="{D2960F5F-D411-4A74-AB72-22BB3135A8D0}" type="sibTrans" cxnId="{3107CDF9-6E63-4331-8B6A-73BACD4BC2A1}">
      <dgm:prSet/>
      <dgm:spPr/>
      <dgm:t>
        <a:bodyPr/>
        <a:lstStyle/>
        <a:p>
          <a:endParaRPr lang="ru-RU"/>
        </a:p>
      </dgm:t>
    </dgm:pt>
    <dgm:pt modelId="{02D74C9C-39A6-4149-B07B-ABDDC00A9078}" type="pres">
      <dgm:prSet presAssocID="{4F65BA17-99C9-4618-A2B8-98124334F48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329EF5-3E85-43EB-8D34-8052209E7B0C}" type="pres">
      <dgm:prSet presAssocID="{07BF2F1F-D367-48EF-8030-DF4DF12B8397}" presName="centerShape" presStyleLbl="node0" presStyleIdx="0" presStyleCnt="1"/>
      <dgm:spPr/>
      <dgm:t>
        <a:bodyPr/>
        <a:lstStyle/>
        <a:p>
          <a:endParaRPr lang="ru-RU"/>
        </a:p>
      </dgm:t>
    </dgm:pt>
    <dgm:pt modelId="{C8BBE92F-F4D7-4725-A75E-12F05D924499}" type="pres">
      <dgm:prSet presAssocID="{DF995EDF-AC81-4268-9782-FFAFD7BFE474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ED4EDAB4-EFA9-41EF-A456-9CB92D53A095}" type="pres">
      <dgm:prSet presAssocID="{4950DC8E-718F-421B-A629-48DCEA9554A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754F6C-65A8-4BDB-ADF1-FEF1D6626A23}" type="pres">
      <dgm:prSet presAssocID="{7B775326-E093-4A08-9D6F-9DC8D22D8E2A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392C02DC-2B4A-4402-8C39-A294C40B335C}" type="pres">
      <dgm:prSet presAssocID="{F14C8CB3-0F84-4AC3-B396-C4528D24367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8C16E1-7319-49FF-B400-43007488EF75}" type="pres">
      <dgm:prSet presAssocID="{CEC4D15B-9707-43A2-B24A-07F76009C663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80677FB1-2C6B-4591-A2C9-23F12570CA67}" type="pres">
      <dgm:prSet presAssocID="{B235FBC6-01CB-4701-8C90-38F69558847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190BC4-68CE-46CC-847C-9EF7CD9FF0DB}" srcId="{07BF2F1F-D367-48EF-8030-DF4DF12B8397}" destId="{4950DC8E-718F-421B-A629-48DCEA9554A6}" srcOrd="0" destOrd="0" parTransId="{DF995EDF-AC81-4268-9782-FFAFD7BFE474}" sibTransId="{908DBD54-680D-43BC-A19E-3FF0875E6DF0}"/>
    <dgm:cxn modelId="{3107CDF9-6E63-4331-8B6A-73BACD4BC2A1}" srcId="{07BF2F1F-D367-48EF-8030-DF4DF12B8397}" destId="{B235FBC6-01CB-4701-8C90-38F695588476}" srcOrd="2" destOrd="0" parTransId="{CEC4D15B-9707-43A2-B24A-07F76009C663}" sibTransId="{D2960F5F-D411-4A74-AB72-22BB3135A8D0}"/>
    <dgm:cxn modelId="{2E99864B-01F2-42E2-BF01-366463286654}" type="presOf" srcId="{DF995EDF-AC81-4268-9782-FFAFD7BFE474}" destId="{C8BBE92F-F4D7-4725-A75E-12F05D924499}" srcOrd="0" destOrd="0" presId="urn:microsoft.com/office/officeart/2005/8/layout/radial4"/>
    <dgm:cxn modelId="{FB0BDC65-D58E-4696-9645-92AF2B4524AE}" type="presOf" srcId="{F14C8CB3-0F84-4AC3-B396-C4528D24367C}" destId="{392C02DC-2B4A-4402-8C39-A294C40B335C}" srcOrd="0" destOrd="0" presId="urn:microsoft.com/office/officeart/2005/8/layout/radial4"/>
    <dgm:cxn modelId="{EB079A50-EB6E-4937-95C6-812A3EE8C83B}" type="presOf" srcId="{B235FBC6-01CB-4701-8C90-38F695588476}" destId="{80677FB1-2C6B-4591-A2C9-23F12570CA67}" srcOrd="0" destOrd="0" presId="urn:microsoft.com/office/officeart/2005/8/layout/radial4"/>
    <dgm:cxn modelId="{F9E0F206-2316-4447-A0F8-C9B884DE99D1}" type="presOf" srcId="{4950DC8E-718F-421B-A629-48DCEA9554A6}" destId="{ED4EDAB4-EFA9-41EF-A456-9CB92D53A095}" srcOrd="0" destOrd="0" presId="urn:microsoft.com/office/officeart/2005/8/layout/radial4"/>
    <dgm:cxn modelId="{B738E8E4-7ADD-4BD9-A6AB-A5F9C34EB1CF}" type="presOf" srcId="{CEC4D15B-9707-43A2-B24A-07F76009C663}" destId="{958C16E1-7319-49FF-B400-43007488EF75}" srcOrd="0" destOrd="0" presId="urn:microsoft.com/office/officeart/2005/8/layout/radial4"/>
    <dgm:cxn modelId="{FAE7E1A6-18C9-4613-B4E1-1CAC98422405}" srcId="{07BF2F1F-D367-48EF-8030-DF4DF12B8397}" destId="{F14C8CB3-0F84-4AC3-B396-C4528D24367C}" srcOrd="1" destOrd="0" parTransId="{7B775326-E093-4A08-9D6F-9DC8D22D8E2A}" sibTransId="{52AE7841-FA93-499B-BFD5-1205F4AD76A8}"/>
    <dgm:cxn modelId="{0FA11B1D-A171-41E7-94C7-2DA3840D1221}" type="presOf" srcId="{07BF2F1F-D367-48EF-8030-DF4DF12B8397}" destId="{95329EF5-3E85-43EB-8D34-8052209E7B0C}" srcOrd="0" destOrd="0" presId="urn:microsoft.com/office/officeart/2005/8/layout/radial4"/>
    <dgm:cxn modelId="{3EBABBC1-2146-4EB6-9266-A5E299E09C2C}" srcId="{4F65BA17-99C9-4618-A2B8-98124334F48D}" destId="{07BF2F1F-D367-48EF-8030-DF4DF12B8397}" srcOrd="0" destOrd="0" parTransId="{F703C5A3-BD9F-4C0E-A8CD-6456446ACF5F}" sibTransId="{B292AF9B-DFA1-47D2-AE1F-562E94BF5A3C}"/>
    <dgm:cxn modelId="{092AD7B3-078D-4D64-A2D6-220F78D0FE9E}" type="presOf" srcId="{7B775326-E093-4A08-9D6F-9DC8D22D8E2A}" destId="{D5754F6C-65A8-4BDB-ADF1-FEF1D6626A23}" srcOrd="0" destOrd="0" presId="urn:microsoft.com/office/officeart/2005/8/layout/radial4"/>
    <dgm:cxn modelId="{EA0A3EDA-A313-4CA5-92B4-BA49F103BE17}" type="presOf" srcId="{4F65BA17-99C9-4618-A2B8-98124334F48D}" destId="{02D74C9C-39A6-4149-B07B-ABDDC00A9078}" srcOrd="0" destOrd="0" presId="urn:microsoft.com/office/officeart/2005/8/layout/radial4"/>
    <dgm:cxn modelId="{3CD3005C-E935-4E42-A768-70984BBF6A13}" type="presParOf" srcId="{02D74C9C-39A6-4149-B07B-ABDDC00A9078}" destId="{95329EF5-3E85-43EB-8D34-8052209E7B0C}" srcOrd="0" destOrd="0" presId="urn:microsoft.com/office/officeart/2005/8/layout/radial4"/>
    <dgm:cxn modelId="{D6BC7DE4-1A5D-4EDF-90E3-CCFF93585190}" type="presParOf" srcId="{02D74C9C-39A6-4149-B07B-ABDDC00A9078}" destId="{C8BBE92F-F4D7-4725-A75E-12F05D924499}" srcOrd="1" destOrd="0" presId="urn:microsoft.com/office/officeart/2005/8/layout/radial4"/>
    <dgm:cxn modelId="{88A3DE78-5A4A-49AA-BB60-713592955129}" type="presParOf" srcId="{02D74C9C-39A6-4149-B07B-ABDDC00A9078}" destId="{ED4EDAB4-EFA9-41EF-A456-9CB92D53A095}" srcOrd="2" destOrd="0" presId="urn:microsoft.com/office/officeart/2005/8/layout/radial4"/>
    <dgm:cxn modelId="{9E2AB1E8-9363-4575-813E-3C9C0BE22985}" type="presParOf" srcId="{02D74C9C-39A6-4149-B07B-ABDDC00A9078}" destId="{D5754F6C-65A8-4BDB-ADF1-FEF1D6626A23}" srcOrd="3" destOrd="0" presId="urn:microsoft.com/office/officeart/2005/8/layout/radial4"/>
    <dgm:cxn modelId="{0C7E044D-D2CC-4AB9-86BC-A8EB2F58C144}" type="presParOf" srcId="{02D74C9C-39A6-4149-B07B-ABDDC00A9078}" destId="{392C02DC-2B4A-4402-8C39-A294C40B335C}" srcOrd="4" destOrd="0" presId="urn:microsoft.com/office/officeart/2005/8/layout/radial4"/>
    <dgm:cxn modelId="{1FDCB00B-7EB7-4399-BAB5-4ABC6BFAAD03}" type="presParOf" srcId="{02D74C9C-39A6-4149-B07B-ABDDC00A9078}" destId="{958C16E1-7319-49FF-B400-43007488EF75}" srcOrd="5" destOrd="0" presId="urn:microsoft.com/office/officeart/2005/8/layout/radial4"/>
    <dgm:cxn modelId="{76028CB4-6B87-48F4-897A-373212139314}" type="presParOf" srcId="{02D74C9C-39A6-4149-B07B-ABDDC00A9078}" destId="{80677FB1-2C6B-4591-A2C9-23F12570CA67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D113CB4-BE1A-4429-AF97-73D16B6E1576}" type="doc">
      <dgm:prSet loTypeId="urn:microsoft.com/office/officeart/2005/8/layout/hList3" loCatId="list" qsTypeId="urn:microsoft.com/office/officeart/2005/8/quickstyle/simple5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22823C43-7040-4F62-955B-33C29F5CCE44}">
      <dgm:prSet phldrT="[Текст]"/>
      <dgm:spPr/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16 363,8 </a:t>
          </a:r>
          <a:b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млн рублей</a:t>
          </a:r>
        </a:p>
      </dgm:t>
    </dgm:pt>
    <dgm:pt modelId="{681FA18B-EBDC-461D-AD52-25FFBB66702D}" type="parTrans" cxnId="{EE7A64A4-F842-4ACD-B101-39470B13474B}">
      <dgm:prSet/>
      <dgm:spPr/>
      <dgm:t>
        <a:bodyPr/>
        <a:lstStyle/>
        <a:p>
          <a:endParaRPr lang="ru-RU"/>
        </a:p>
      </dgm:t>
    </dgm:pt>
    <dgm:pt modelId="{E45FC519-BFE9-4E07-B219-3911F332B184}" type="sibTrans" cxnId="{EE7A64A4-F842-4ACD-B101-39470B13474B}">
      <dgm:prSet/>
      <dgm:spPr/>
      <dgm:t>
        <a:bodyPr/>
        <a:lstStyle/>
        <a:p>
          <a:endParaRPr lang="ru-RU"/>
        </a:p>
      </dgm:t>
    </dgm:pt>
    <dgm:pt modelId="{7F4578C0-5B0D-4247-8CD6-296A214B67A0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3200" b="1" dirty="0">
              <a:latin typeface="Times New Roman" panose="02020603050405020304" pitchFamily="18" charset="0"/>
              <a:cs typeface="Times New Roman" panose="02020603050405020304" pitchFamily="18" charset="0"/>
            </a:rPr>
            <a:t>Общий объем на ФОТ</a:t>
          </a:r>
          <a:br>
            <a:rPr lang="ru-RU" sz="3200" b="1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7 698,5 млн рублей </a:t>
          </a:r>
        </a:p>
      </dgm:t>
    </dgm:pt>
    <dgm:pt modelId="{F93F05E5-3DA2-45F5-A56A-2647B3590996}" type="parTrans" cxnId="{CEB60BFD-471E-4205-9501-A426A13EFD8F}">
      <dgm:prSet/>
      <dgm:spPr/>
      <dgm:t>
        <a:bodyPr/>
        <a:lstStyle/>
        <a:p>
          <a:endParaRPr lang="ru-RU"/>
        </a:p>
      </dgm:t>
    </dgm:pt>
    <dgm:pt modelId="{B219FBE5-FA6B-4D3C-AE65-F32A2A730A64}" type="sibTrans" cxnId="{CEB60BFD-471E-4205-9501-A426A13EFD8F}">
      <dgm:prSet/>
      <dgm:spPr/>
      <dgm:t>
        <a:bodyPr/>
        <a:lstStyle/>
        <a:p>
          <a:endParaRPr lang="ru-RU"/>
        </a:p>
      </dgm:t>
    </dgm:pt>
    <dgm:pt modelId="{E27D8880-84FD-49B7-AF0F-C29A90C00A7E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3200" b="1" dirty="0">
              <a:latin typeface="Times New Roman" panose="02020603050405020304" pitchFamily="18" charset="0"/>
              <a:cs typeface="Times New Roman" panose="02020603050405020304" pitchFamily="18" charset="0"/>
            </a:rPr>
            <a:t>Субвенция на </a:t>
          </a:r>
          <a:r>
            <a:rPr lang="ru-RU" sz="3200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зп</a:t>
          </a:r>
          <a:r>
            <a:rPr lang="ru-RU" sz="3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в сфере образования </a:t>
          </a:r>
          <a:r>
            <a:rPr lang="ru-RU" sz="2900" b="1" dirty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2900" b="1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(в том числе субвенция на классное руководство</a:t>
          </a:r>
          <a:r>
            <a:rPr lang="ru-RU" sz="1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r>
            <a:rPr lang="ru-RU" sz="24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br>
            <a:rPr lang="ru-RU" sz="24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8 665,3 млн рублей</a:t>
          </a:r>
        </a:p>
      </dgm:t>
    </dgm:pt>
    <dgm:pt modelId="{866D6965-9AF4-42DE-8B33-1FBB307541EC}" type="parTrans" cxnId="{C7D31B6B-8D02-4CC8-8397-B608C6EA6003}">
      <dgm:prSet/>
      <dgm:spPr/>
      <dgm:t>
        <a:bodyPr/>
        <a:lstStyle/>
        <a:p>
          <a:endParaRPr lang="ru-RU"/>
        </a:p>
      </dgm:t>
    </dgm:pt>
    <dgm:pt modelId="{B2BDADC2-8AF2-4C97-B351-9F7B2BA5F018}" type="sibTrans" cxnId="{C7D31B6B-8D02-4CC8-8397-B608C6EA6003}">
      <dgm:prSet/>
      <dgm:spPr/>
      <dgm:t>
        <a:bodyPr/>
        <a:lstStyle/>
        <a:p>
          <a:endParaRPr lang="ru-RU"/>
        </a:p>
      </dgm:t>
    </dgm:pt>
    <dgm:pt modelId="{EC041F7A-7F9E-43EC-8EB2-8047D7827478}" type="pres">
      <dgm:prSet presAssocID="{6D113CB4-BE1A-4429-AF97-73D16B6E157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6EAFA3-66FC-4527-B6AF-8F0E93D04F78}" type="pres">
      <dgm:prSet presAssocID="{22823C43-7040-4F62-955B-33C29F5CCE44}" presName="roof" presStyleLbl="dkBgShp" presStyleIdx="0" presStyleCnt="2" custLinFactNeighborX="15889" custLinFactNeighborY="-6224"/>
      <dgm:spPr/>
      <dgm:t>
        <a:bodyPr/>
        <a:lstStyle/>
        <a:p>
          <a:endParaRPr lang="ru-RU"/>
        </a:p>
      </dgm:t>
    </dgm:pt>
    <dgm:pt modelId="{68ABAE75-53AD-467F-B5C0-454FA642D5DF}" type="pres">
      <dgm:prSet presAssocID="{22823C43-7040-4F62-955B-33C29F5CCE44}" presName="pillars" presStyleCnt="0"/>
      <dgm:spPr/>
    </dgm:pt>
    <dgm:pt modelId="{BB8C92BE-32C9-45FE-AEB7-B41F9EBAF308}" type="pres">
      <dgm:prSet presAssocID="{22823C43-7040-4F62-955B-33C29F5CCE44}" presName="pillar1" presStyleLbl="node1" presStyleIdx="0" presStyleCnt="2" custScaleY="973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D9DD08-8CFE-4BE1-AA47-36F01D4FCE01}" type="pres">
      <dgm:prSet presAssocID="{E27D8880-84FD-49B7-AF0F-C29A90C00A7E}" presName="pillarX" presStyleLbl="node1" presStyleIdx="1" presStyleCnt="2" custScaleX="119877" custScaleY="973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0013E0-8A7B-4046-BDA7-66573025E569}" type="pres">
      <dgm:prSet presAssocID="{22823C43-7040-4F62-955B-33C29F5CCE44}" presName="base" presStyleLbl="dkBgShp" presStyleIdx="1" presStyleCnt="2"/>
      <dgm:spPr/>
    </dgm:pt>
  </dgm:ptLst>
  <dgm:cxnLst>
    <dgm:cxn modelId="{E5498646-B2B5-42A4-8145-E48FB6031F28}" type="presOf" srcId="{7F4578C0-5B0D-4247-8CD6-296A214B67A0}" destId="{BB8C92BE-32C9-45FE-AEB7-B41F9EBAF308}" srcOrd="0" destOrd="0" presId="urn:microsoft.com/office/officeart/2005/8/layout/hList3"/>
    <dgm:cxn modelId="{C7D31B6B-8D02-4CC8-8397-B608C6EA6003}" srcId="{22823C43-7040-4F62-955B-33C29F5CCE44}" destId="{E27D8880-84FD-49B7-AF0F-C29A90C00A7E}" srcOrd="1" destOrd="0" parTransId="{866D6965-9AF4-42DE-8B33-1FBB307541EC}" sibTransId="{B2BDADC2-8AF2-4C97-B351-9F7B2BA5F018}"/>
    <dgm:cxn modelId="{0C91C69D-6D19-4ADD-B088-447A735A18C9}" type="presOf" srcId="{E27D8880-84FD-49B7-AF0F-C29A90C00A7E}" destId="{D1D9DD08-8CFE-4BE1-AA47-36F01D4FCE01}" srcOrd="0" destOrd="0" presId="urn:microsoft.com/office/officeart/2005/8/layout/hList3"/>
    <dgm:cxn modelId="{EE7A64A4-F842-4ACD-B101-39470B13474B}" srcId="{6D113CB4-BE1A-4429-AF97-73D16B6E1576}" destId="{22823C43-7040-4F62-955B-33C29F5CCE44}" srcOrd="0" destOrd="0" parTransId="{681FA18B-EBDC-461D-AD52-25FFBB66702D}" sibTransId="{E45FC519-BFE9-4E07-B219-3911F332B184}"/>
    <dgm:cxn modelId="{CB1756C3-3CEA-48DC-9183-65A52F4BF367}" type="presOf" srcId="{22823C43-7040-4F62-955B-33C29F5CCE44}" destId="{9E6EAFA3-66FC-4527-B6AF-8F0E93D04F78}" srcOrd="0" destOrd="0" presId="urn:microsoft.com/office/officeart/2005/8/layout/hList3"/>
    <dgm:cxn modelId="{CEB60BFD-471E-4205-9501-A426A13EFD8F}" srcId="{22823C43-7040-4F62-955B-33C29F5CCE44}" destId="{7F4578C0-5B0D-4247-8CD6-296A214B67A0}" srcOrd="0" destOrd="0" parTransId="{F93F05E5-3DA2-45F5-A56A-2647B3590996}" sibTransId="{B219FBE5-FA6B-4D3C-AE65-F32A2A730A64}"/>
    <dgm:cxn modelId="{87379CF2-0A75-4A1D-9878-9375DD281D42}" type="presOf" srcId="{6D113CB4-BE1A-4429-AF97-73D16B6E1576}" destId="{EC041F7A-7F9E-43EC-8EB2-8047D7827478}" srcOrd="0" destOrd="0" presId="urn:microsoft.com/office/officeart/2005/8/layout/hList3"/>
    <dgm:cxn modelId="{ED111A2E-CDB7-46B5-B4A5-C451207B290C}" type="presParOf" srcId="{EC041F7A-7F9E-43EC-8EB2-8047D7827478}" destId="{9E6EAFA3-66FC-4527-B6AF-8F0E93D04F78}" srcOrd="0" destOrd="0" presId="urn:microsoft.com/office/officeart/2005/8/layout/hList3"/>
    <dgm:cxn modelId="{3FDCFEBB-D9C5-4E26-B09E-45BE26A486AC}" type="presParOf" srcId="{EC041F7A-7F9E-43EC-8EB2-8047D7827478}" destId="{68ABAE75-53AD-467F-B5C0-454FA642D5DF}" srcOrd="1" destOrd="0" presId="urn:microsoft.com/office/officeart/2005/8/layout/hList3"/>
    <dgm:cxn modelId="{8422DEBB-16D3-444C-BD0A-F60561456338}" type="presParOf" srcId="{68ABAE75-53AD-467F-B5C0-454FA642D5DF}" destId="{BB8C92BE-32C9-45FE-AEB7-B41F9EBAF308}" srcOrd="0" destOrd="0" presId="urn:microsoft.com/office/officeart/2005/8/layout/hList3"/>
    <dgm:cxn modelId="{603120FC-6133-4CF4-8E3A-67676170F31F}" type="presParOf" srcId="{68ABAE75-53AD-467F-B5C0-454FA642D5DF}" destId="{D1D9DD08-8CFE-4BE1-AA47-36F01D4FCE01}" srcOrd="1" destOrd="0" presId="urn:microsoft.com/office/officeart/2005/8/layout/hList3"/>
    <dgm:cxn modelId="{A01E6E49-9D51-44B0-BA8A-E46FD63744E0}" type="presParOf" srcId="{EC041F7A-7F9E-43EC-8EB2-8047D7827478}" destId="{0A0013E0-8A7B-4046-BDA7-66573025E569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417C7AF-26D4-436A-B82B-913176491412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D97AE157-7B2D-4B4E-A5C5-9BDA3068469A}">
      <dgm:prSet phldrT="[Текст]" custT="1"/>
      <dgm:spPr>
        <a:solidFill>
          <a:schemeClr val="bg1"/>
        </a:solidFill>
      </dgm:spPr>
      <dgm:t>
        <a:bodyPr anchor="ctr"/>
        <a:lstStyle/>
        <a:p>
          <a:pPr algn="l"/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5212D9-FE18-4751-89C4-ECEC86E941B2}" type="sibTrans" cxnId="{83503E35-94AF-49F5-BE8C-9117AE0F457F}">
      <dgm:prSet/>
      <dgm:spPr/>
      <dgm:t>
        <a:bodyPr/>
        <a:lstStyle/>
        <a:p>
          <a:endParaRPr lang="ru-RU"/>
        </a:p>
      </dgm:t>
    </dgm:pt>
    <dgm:pt modelId="{0800866A-3FCB-429F-9011-C2A49A5A798E}" type="parTrans" cxnId="{83503E35-94AF-49F5-BE8C-9117AE0F457F}">
      <dgm:prSet/>
      <dgm:spPr/>
      <dgm:t>
        <a:bodyPr/>
        <a:lstStyle/>
        <a:p>
          <a:endParaRPr lang="ru-RU"/>
        </a:p>
      </dgm:t>
    </dgm:pt>
    <dgm:pt modelId="{135B949D-744F-4CDE-A917-19D9D90FB115}" type="pres">
      <dgm:prSet presAssocID="{7417C7AF-26D4-436A-B82B-913176491412}" presName="arrowDiagram" presStyleCnt="0">
        <dgm:presLayoutVars>
          <dgm:chMax val="5"/>
          <dgm:dir/>
          <dgm:resizeHandles val="exact"/>
        </dgm:presLayoutVars>
      </dgm:prSet>
      <dgm:spPr/>
    </dgm:pt>
    <dgm:pt modelId="{ADBA1D1B-2851-4195-B4E1-2A0D21682F99}" type="pres">
      <dgm:prSet presAssocID="{7417C7AF-26D4-436A-B82B-913176491412}" presName="arrow" presStyleLbl="bgShp" presStyleIdx="0" presStyleCnt="1" custScaleX="143056"/>
      <dgm:spPr>
        <a:ln>
          <a:solidFill>
            <a:schemeClr val="tx2"/>
          </a:solidFill>
        </a:ln>
      </dgm:spPr>
    </dgm:pt>
    <dgm:pt modelId="{449B1897-9F22-4349-A327-62B9455B23F6}" type="pres">
      <dgm:prSet presAssocID="{7417C7AF-26D4-436A-B82B-913176491412}" presName="arrowDiagram1" presStyleCnt="0">
        <dgm:presLayoutVars>
          <dgm:bulletEnabled val="1"/>
        </dgm:presLayoutVars>
      </dgm:prSet>
      <dgm:spPr/>
    </dgm:pt>
    <dgm:pt modelId="{E45ED859-82E3-4772-A8E1-A029A4B686B6}" type="pres">
      <dgm:prSet presAssocID="{D97AE157-7B2D-4B4E-A5C5-9BDA3068469A}" presName="bullet1" presStyleLbl="node1" presStyleIdx="0" presStyleCnt="1"/>
      <dgm:spPr>
        <a:solidFill>
          <a:schemeClr val="tx2">
            <a:lumMod val="20000"/>
            <a:lumOff val="80000"/>
          </a:schemeClr>
        </a:solidFill>
        <a:ln>
          <a:solidFill>
            <a:schemeClr val="tx2">
              <a:lumMod val="20000"/>
              <a:lumOff val="80000"/>
            </a:schemeClr>
          </a:solidFill>
        </a:ln>
      </dgm:spPr>
    </dgm:pt>
    <dgm:pt modelId="{F835D4F1-1151-4925-9CA4-5A531F063EAC}" type="pres">
      <dgm:prSet presAssocID="{D97AE157-7B2D-4B4E-A5C5-9BDA3068469A}" presName="textBox1" presStyleLbl="revTx" presStyleIdx="0" presStyleCnt="1" custScaleY="38513" custLinFactX="24306" custLinFactNeighborX="100000" custLinFactNeighborY="114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893256-115B-4793-AB04-87FE9ED90021}" type="presOf" srcId="{7417C7AF-26D4-436A-B82B-913176491412}" destId="{135B949D-744F-4CDE-A917-19D9D90FB115}" srcOrd="0" destOrd="0" presId="urn:microsoft.com/office/officeart/2005/8/layout/arrow2"/>
    <dgm:cxn modelId="{83503E35-94AF-49F5-BE8C-9117AE0F457F}" srcId="{7417C7AF-26D4-436A-B82B-913176491412}" destId="{D97AE157-7B2D-4B4E-A5C5-9BDA3068469A}" srcOrd="0" destOrd="0" parTransId="{0800866A-3FCB-429F-9011-C2A49A5A798E}" sibTransId="{F75212D9-FE18-4751-89C4-ECEC86E941B2}"/>
    <dgm:cxn modelId="{A40F2FFE-1765-44B9-A9F7-09B94A1DC1BE}" type="presOf" srcId="{D97AE157-7B2D-4B4E-A5C5-9BDA3068469A}" destId="{F835D4F1-1151-4925-9CA4-5A531F063EAC}" srcOrd="0" destOrd="0" presId="urn:microsoft.com/office/officeart/2005/8/layout/arrow2"/>
    <dgm:cxn modelId="{7171B7A0-BFB1-4BC8-984B-B6DE7B321DBC}" type="presParOf" srcId="{135B949D-744F-4CDE-A917-19D9D90FB115}" destId="{ADBA1D1B-2851-4195-B4E1-2A0D21682F99}" srcOrd="0" destOrd="0" presId="urn:microsoft.com/office/officeart/2005/8/layout/arrow2"/>
    <dgm:cxn modelId="{0D6E3E15-2CA3-4F2F-AEE3-825062C1565C}" type="presParOf" srcId="{135B949D-744F-4CDE-A917-19D9D90FB115}" destId="{449B1897-9F22-4349-A327-62B9455B23F6}" srcOrd="1" destOrd="0" presId="urn:microsoft.com/office/officeart/2005/8/layout/arrow2"/>
    <dgm:cxn modelId="{06B1BDDC-E7AB-4CFA-827D-B398EA59A9F6}" type="presParOf" srcId="{449B1897-9F22-4349-A327-62B9455B23F6}" destId="{E45ED859-82E3-4772-A8E1-A029A4B686B6}" srcOrd="0" destOrd="0" presId="urn:microsoft.com/office/officeart/2005/8/layout/arrow2"/>
    <dgm:cxn modelId="{C790A8FC-26A8-408D-BF20-7678E7D9A220}" type="presParOf" srcId="{449B1897-9F22-4349-A327-62B9455B23F6}" destId="{F835D4F1-1151-4925-9CA4-5A531F063EAC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522EC57-127A-4481-BC72-1C6242164D0D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790AED6-4977-48D5-ADAF-AAC4C4E26469}">
      <dgm:prSet phldrT="[Текст]" custT="1"/>
      <dgm:spPr>
        <a:solidFill>
          <a:srgbClr val="92D050"/>
        </a:solidFill>
      </dgm:spPr>
      <dgm:t>
        <a:bodyPr anchor="ctr"/>
        <a:lstStyle/>
        <a:p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Проектирование</a:t>
          </a:r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строительство, ремонт, капитальный ремонт и нормативное содержание автомобильных дорог</a:t>
          </a:r>
        </a:p>
      </dgm:t>
    </dgm:pt>
    <dgm:pt modelId="{DE3ED35D-8EE8-4AE8-8FCD-BA0374F78D18}" type="parTrans" cxnId="{E5B7BA2E-3CCA-4CC1-B556-60321A45A24C}">
      <dgm:prSet/>
      <dgm:spPr/>
      <dgm:t>
        <a:bodyPr/>
        <a:lstStyle/>
        <a:p>
          <a:endParaRPr lang="ru-RU"/>
        </a:p>
      </dgm:t>
    </dgm:pt>
    <dgm:pt modelId="{FF5ACA68-126C-4234-BF95-B5921F30BB14}" type="sibTrans" cxnId="{E5B7BA2E-3CCA-4CC1-B556-60321A45A24C}">
      <dgm:prSet/>
      <dgm:spPr/>
      <dgm:t>
        <a:bodyPr/>
        <a:lstStyle/>
        <a:p>
          <a:endParaRPr lang="ru-RU"/>
        </a:p>
      </dgm:t>
    </dgm:pt>
    <dgm:pt modelId="{49F40C8E-42F3-4400-9D6B-FB8EB44ED2BA}">
      <dgm:prSet phldrT="[Текст]" custT="1"/>
      <dgm:spPr>
        <a:solidFill>
          <a:srgbClr val="92D050"/>
        </a:solidFill>
      </dgm:spPr>
      <dgm:t>
        <a:bodyPr anchor="ctr"/>
        <a:lstStyle/>
        <a:p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нацпроекта «Безопасные, качественные дороги»</a:t>
          </a:r>
        </a:p>
      </dgm:t>
    </dgm:pt>
    <dgm:pt modelId="{7F7A0DA0-4CE3-4655-9CFF-87869EBD630C}" type="parTrans" cxnId="{E0347E6D-B652-41A3-8C2B-9C49211BBF75}">
      <dgm:prSet/>
      <dgm:spPr/>
      <dgm:t>
        <a:bodyPr/>
        <a:lstStyle/>
        <a:p>
          <a:endParaRPr lang="ru-RU"/>
        </a:p>
      </dgm:t>
    </dgm:pt>
    <dgm:pt modelId="{4B46F493-8072-44EF-B0BE-8E4E12D3285A}" type="sibTrans" cxnId="{E0347E6D-B652-41A3-8C2B-9C49211BBF75}">
      <dgm:prSet/>
      <dgm:spPr/>
      <dgm:t>
        <a:bodyPr/>
        <a:lstStyle/>
        <a:p>
          <a:endParaRPr lang="ru-RU"/>
        </a:p>
      </dgm:t>
    </dgm:pt>
    <dgm:pt modelId="{2D99DD09-F3EF-4E4E-82FD-04514E4515DF}">
      <dgm:prSet phldrT="[Текст]" custT="1"/>
      <dgm:spPr>
        <a:solidFill>
          <a:srgbClr val="92D050"/>
        </a:solidFill>
      </dgm:spPr>
      <dgm:t>
        <a:bodyPr anchor="ctr"/>
        <a:lstStyle/>
        <a:p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Обеспечение функционирова-ния систем фото - и видеофиксации нарушений правил дорожного движения</a:t>
          </a:r>
        </a:p>
      </dgm:t>
    </dgm:pt>
    <dgm:pt modelId="{0DCA2218-B1F4-4749-A1AC-B6669307FBD7}" type="parTrans" cxnId="{08AC0D83-6456-4E31-997E-BF6E67175268}">
      <dgm:prSet/>
      <dgm:spPr/>
      <dgm:t>
        <a:bodyPr/>
        <a:lstStyle/>
        <a:p>
          <a:endParaRPr lang="ru-RU"/>
        </a:p>
      </dgm:t>
    </dgm:pt>
    <dgm:pt modelId="{EF5EED99-9A29-4CC7-9056-D83F173C38DE}" type="sibTrans" cxnId="{08AC0D83-6456-4E31-997E-BF6E67175268}">
      <dgm:prSet/>
      <dgm:spPr/>
      <dgm:t>
        <a:bodyPr/>
        <a:lstStyle/>
        <a:p>
          <a:endParaRPr lang="ru-RU"/>
        </a:p>
      </dgm:t>
    </dgm:pt>
    <dgm:pt modelId="{0C112CAE-B5F0-41B1-AFCE-0B8FB250594B}">
      <dgm:prSet custT="1"/>
      <dgm:spPr>
        <a:solidFill>
          <a:srgbClr val="92D050"/>
        </a:solidFill>
      </dgm:spPr>
      <dgm:t>
        <a:bodyPr anchor="ctr"/>
        <a:lstStyle/>
        <a:p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r>
            <a:rPr lang="ru-RU" sz="2400" dirty="0">
              <a:solidFill>
                <a:schemeClr val="tx1"/>
              </a:solidFill>
            </a:rPr>
            <a:t> </a:t>
          </a:r>
          <a:r>
            <a: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местным бюджетам на реализацию мероприятий в сфере дорожного хозяйства</a:t>
          </a:r>
        </a:p>
      </dgm:t>
    </dgm:pt>
    <dgm:pt modelId="{8BAC76F4-75E3-41AD-A6EB-881417F2F4BA}" type="parTrans" cxnId="{C7A8A552-12A1-457C-A21C-49F7272D60BA}">
      <dgm:prSet/>
      <dgm:spPr/>
      <dgm:t>
        <a:bodyPr/>
        <a:lstStyle/>
        <a:p>
          <a:endParaRPr lang="ru-RU"/>
        </a:p>
      </dgm:t>
    </dgm:pt>
    <dgm:pt modelId="{F0893E8C-92E9-4A1B-90D7-C6D79C765A36}" type="sibTrans" cxnId="{C7A8A552-12A1-457C-A21C-49F7272D60BA}">
      <dgm:prSet/>
      <dgm:spPr/>
      <dgm:t>
        <a:bodyPr/>
        <a:lstStyle/>
        <a:p>
          <a:endParaRPr lang="ru-RU"/>
        </a:p>
      </dgm:t>
    </dgm:pt>
    <dgm:pt modelId="{552AB9D4-EEDB-4BA0-A3B8-EF6F4B22CB7A}" type="pres">
      <dgm:prSet presAssocID="{5522EC57-127A-4481-BC72-1C6242164D0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E3E185-5C21-47EC-A736-C854C61C1D43}" type="pres">
      <dgm:prSet presAssocID="{5522EC57-127A-4481-BC72-1C6242164D0D}" presName="bkgdShp" presStyleLbl="alignAccFollowNode1" presStyleIdx="0" presStyleCnt="1"/>
      <dgm:spPr/>
    </dgm:pt>
    <dgm:pt modelId="{AA139B01-D389-410D-8B34-5E3046EF87F6}" type="pres">
      <dgm:prSet presAssocID="{5522EC57-127A-4481-BC72-1C6242164D0D}" presName="linComp" presStyleCnt="0"/>
      <dgm:spPr/>
    </dgm:pt>
    <dgm:pt modelId="{6B3B07B7-98E4-435A-8F57-DDD4DC5AB6D6}" type="pres">
      <dgm:prSet presAssocID="{C790AED6-4977-48D5-ADAF-AAC4C4E26469}" presName="compNode" presStyleCnt="0"/>
      <dgm:spPr/>
    </dgm:pt>
    <dgm:pt modelId="{4BA3DAEE-EAB7-45CE-B168-C67B45A81B00}" type="pres">
      <dgm:prSet presAssocID="{C790AED6-4977-48D5-ADAF-AAC4C4E2646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71D574-F836-4966-934C-1A30F21F8344}" type="pres">
      <dgm:prSet presAssocID="{C790AED6-4977-48D5-ADAF-AAC4C4E26469}" presName="invisiNode" presStyleLbl="node1" presStyleIdx="0" presStyleCnt="4"/>
      <dgm:spPr/>
    </dgm:pt>
    <dgm:pt modelId="{20D71B1A-DC45-4980-88F6-77FB9DBD1C92}" type="pres">
      <dgm:prSet presAssocID="{C790AED6-4977-48D5-ADAF-AAC4C4E26469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</dgm:pt>
    <dgm:pt modelId="{80D50C90-78DC-40D8-870D-0997D55445DA}" type="pres">
      <dgm:prSet presAssocID="{FF5ACA68-126C-4234-BF95-B5921F30BB1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A839BB0-4404-4B52-9D41-D810FC9272CB}" type="pres">
      <dgm:prSet presAssocID="{49F40C8E-42F3-4400-9D6B-FB8EB44ED2BA}" presName="compNode" presStyleCnt="0"/>
      <dgm:spPr/>
    </dgm:pt>
    <dgm:pt modelId="{5BACABC7-B782-4DDC-9FFF-A9E3FC848C4E}" type="pres">
      <dgm:prSet presAssocID="{49F40C8E-42F3-4400-9D6B-FB8EB44ED2B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B534B1-D87C-482E-A6E2-750E7225771D}" type="pres">
      <dgm:prSet presAssocID="{49F40C8E-42F3-4400-9D6B-FB8EB44ED2BA}" presName="invisiNode" presStyleLbl="node1" presStyleIdx="1" presStyleCnt="4"/>
      <dgm:spPr/>
    </dgm:pt>
    <dgm:pt modelId="{46FDE55E-EC8A-4121-AE1F-213C87381FFA}" type="pres">
      <dgm:prSet presAssocID="{49F40C8E-42F3-4400-9D6B-FB8EB44ED2BA}" presName="imagNode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ru-RU"/>
        </a:p>
      </dgm:t>
    </dgm:pt>
    <dgm:pt modelId="{0F5624E8-8FEB-4E95-B860-9F89EC8ED8B0}" type="pres">
      <dgm:prSet presAssocID="{4B46F493-8072-44EF-B0BE-8E4E12D3285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5F5EEAF-7622-408A-B234-BDFF2151C622}" type="pres">
      <dgm:prSet presAssocID="{2D99DD09-F3EF-4E4E-82FD-04514E4515DF}" presName="compNode" presStyleCnt="0"/>
      <dgm:spPr/>
    </dgm:pt>
    <dgm:pt modelId="{C00EB140-A5B9-465C-BBD5-5CCB82AE7AE3}" type="pres">
      <dgm:prSet presAssocID="{2D99DD09-F3EF-4E4E-82FD-04514E4515D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BFB40F-BF02-4704-A285-E1795338E594}" type="pres">
      <dgm:prSet presAssocID="{2D99DD09-F3EF-4E4E-82FD-04514E4515DF}" presName="invisiNode" presStyleLbl="node1" presStyleIdx="2" presStyleCnt="4"/>
      <dgm:spPr/>
    </dgm:pt>
    <dgm:pt modelId="{7CDB31A3-B237-48BF-A1AF-13D41DB49A59}" type="pres">
      <dgm:prSet presAssocID="{2D99DD09-F3EF-4E4E-82FD-04514E4515DF}" presName="imagNode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</dgm:pt>
    <dgm:pt modelId="{2F747265-F08F-42A3-83EF-D2D0C026F63C}" type="pres">
      <dgm:prSet presAssocID="{EF5EED99-9A29-4CC7-9056-D83F173C38D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B76CD3D-5755-475B-AEFE-509D268F2B59}" type="pres">
      <dgm:prSet presAssocID="{0C112CAE-B5F0-41B1-AFCE-0B8FB250594B}" presName="compNode" presStyleCnt="0"/>
      <dgm:spPr/>
    </dgm:pt>
    <dgm:pt modelId="{9C7BF4DA-A2A9-42DF-98E3-92D83CAAE231}" type="pres">
      <dgm:prSet presAssocID="{0C112CAE-B5F0-41B1-AFCE-0B8FB250594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DC024D-2088-4BD6-A34D-F119BDD5F6B4}" type="pres">
      <dgm:prSet presAssocID="{0C112CAE-B5F0-41B1-AFCE-0B8FB250594B}" presName="invisiNode" presStyleLbl="node1" presStyleIdx="3" presStyleCnt="4"/>
      <dgm:spPr/>
    </dgm:pt>
    <dgm:pt modelId="{8D450808-64BA-4A1A-A877-82A69A6184DF}" type="pres">
      <dgm:prSet presAssocID="{0C112CAE-B5F0-41B1-AFCE-0B8FB250594B}" presName="imagNode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</dgm:ptLst>
  <dgm:cxnLst>
    <dgm:cxn modelId="{A1875F7B-23E6-4927-8DAA-AE4CDC6FF3FF}" type="presOf" srcId="{4B46F493-8072-44EF-B0BE-8E4E12D3285A}" destId="{0F5624E8-8FEB-4E95-B860-9F89EC8ED8B0}" srcOrd="0" destOrd="0" presId="urn:microsoft.com/office/officeart/2005/8/layout/pList2"/>
    <dgm:cxn modelId="{5A6EDE53-3CF9-4701-8EF4-A29310657D64}" type="presOf" srcId="{FF5ACA68-126C-4234-BF95-B5921F30BB14}" destId="{80D50C90-78DC-40D8-870D-0997D55445DA}" srcOrd="0" destOrd="0" presId="urn:microsoft.com/office/officeart/2005/8/layout/pList2"/>
    <dgm:cxn modelId="{F42FF654-801E-400E-B4C8-95CD42F856D7}" type="presOf" srcId="{2D99DD09-F3EF-4E4E-82FD-04514E4515DF}" destId="{C00EB140-A5B9-465C-BBD5-5CCB82AE7AE3}" srcOrd="0" destOrd="0" presId="urn:microsoft.com/office/officeart/2005/8/layout/pList2"/>
    <dgm:cxn modelId="{D386FCD9-E71D-47CE-AC39-EF6037B68373}" type="presOf" srcId="{5522EC57-127A-4481-BC72-1C6242164D0D}" destId="{552AB9D4-EEDB-4BA0-A3B8-EF6F4B22CB7A}" srcOrd="0" destOrd="0" presId="urn:microsoft.com/office/officeart/2005/8/layout/pList2"/>
    <dgm:cxn modelId="{48AB6956-C2FD-4F83-AD3C-A2318FC1AC21}" type="presOf" srcId="{0C112CAE-B5F0-41B1-AFCE-0B8FB250594B}" destId="{9C7BF4DA-A2A9-42DF-98E3-92D83CAAE231}" srcOrd="0" destOrd="0" presId="urn:microsoft.com/office/officeart/2005/8/layout/pList2"/>
    <dgm:cxn modelId="{4083943A-FCEC-43E6-A7D7-20BEB2D9B421}" type="presOf" srcId="{49F40C8E-42F3-4400-9D6B-FB8EB44ED2BA}" destId="{5BACABC7-B782-4DDC-9FFF-A9E3FC848C4E}" srcOrd="0" destOrd="0" presId="urn:microsoft.com/office/officeart/2005/8/layout/pList2"/>
    <dgm:cxn modelId="{E1055532-1503-409F-B96D-E128680D5BB8}" type="presOf" srcId="{EF5EED99-9A29-4CC7-9056-D83F173C38DE}" destId="{2F747265-F08F-42A3-83EF-D2D0C026F63C}" srcOrd="0" destOrd="0" presId="urn:microsoft.com/office/officeart/2005/8/layout/pList2"/>
    <dgm:cxn modelId="{E5B7BA2E-3CCA-4CC1-B556-60321A45A24C}" srcId="{5522EC57-127A-4481-BC72-1C6242164D0D}" destId="{C790AED6-4977-48D5-ADAF-AAC4C4E26469}" srcOrd="0" destOrd="0" parTransId="{DE3ED35D-8EE8-4AE8-8FCD-BA0374F78D18}" sibTransId="{FF5ACA68-126C-4234-BF95-B5921F30BB14}"/>
    <dgm:cxn modelId="{C7A8A552-12A1-457C-A21C-49F7272D60BA}" srcId="{5522EC57-127A-4481-BC72-1C6242164D0D}" destId="{0C112CAE-B5F0-41B1-AFCE-0B8FB250594B}" srcOrd="3" destOrd="0" parTransId="{8BAC76F4-75E3-41AD-A6EB-881417F2F4BA}" sibTransId="{F0893E8C-92E9-4A1B-90D7-C6D79C765A36}"/>
    <dgm:cxn modelId="{E0347E6D-B652-41A3-8C2B-9C49211BBF75}" srcId="{5522EC57-127A-4481-BC72-1C6242164D0D}" destId="{49F40C8E-42F3-4400-9D6B-FB8EB44ED2BA}" srcOrd="1" destOrd="0" parTransId="{7F7A0DA0-4CE3-4655-9CFF-87869EBD630C}" sibTransId="{4B46F493-8072-44EF-B0BE-8E4E12D3285A}"/>
    <dgm:cxn modelId="{4B9A4CD9-3E4D-41C8-A8FE-0CC0A5E6B17C}" type="presOf" srcId="{C790AED6-4977-48D5-ADAF-AAC4C4E26469}" destId="{4BA3DAEE-EAB7-45CE-B168-C67B45A81B00}" srcOrd="0" destOrd="0" presId="urn:microsoft.com/office/officeart/2005/8/layout/pList2"/>
    <dgm:cxn modelId="{08AC0D83-6456-4E31-997E-BF6E67175268}" srcId="{5522EC57-127A-4481-BC72-1C6242164D0D}" destId="{2D99DD09-F3EF-4E4E-82FD-04514E4515DF}" srcOrd="2" destOrd="0" parTransId="{0DCA2218-B1F4-4749-A1AC-B6669307FBD7}" sibTransId="{EF5EED99-9A29-4CC7-9056-D83F173C38DE}"/>
    <dgm:cxn modelId="{05C21656-7CE9-421C-8194-F21E6E911A6B}" type="presParOf" srcId="{552AB9D4-EEDB-4BA0-A3B8-EF6F4B22CB7A}" destId="{FEE3E185-5C21-47EC-A736-C854C61C1D43}" srcOrd="0" destOrd="0" presId="urn:microsoft.com/office/officeart/2005/8/layout/pList2"/>
    <dgm:cxn modelId="{60DA2FDD-5332-4453-ACC4-B1CF9CE448E1}" type="presParOf" srcId="{552AB9D4-EEDB-4BA0-A3B8-EF6F4B22CB7A}" destId="{AA139B01-D389-410D-8B34-5E3046EF87F6}" srcOrd="1" destOrd="0" presId="urn:microsoft.com/office/officeart/2005/8/layout/pList2"/>
    <dgm:cxn modelId="{1DB76C9F-8215-4EFA-8622-7EE4FDF6A2A4}" type="presParOf" srcId="{AA139B01-D389-410D-8B34-5E3046EF87F6}" destId="{6B3B07B7-98E4-435A-8F57-DDD4DC5AB6D6}" srcOrd="0" destOrd="0" presId="urn:microsoft.com/office/officeart/2005/8/layout/pList2"/>
    <dgm:cxn modelId="{8A15FFFC-6F7A-4DB6-B0E4-B51DB3D6A608}" type="presParOf" srcId="{6B3B07B7-98E4-435A-8F57-DDD4DC5AB6D6}" destId="{4BA3DAEE-EAB7-45CE-B168-C67B45A81B00}" srcOrd="0" destOrd="0" presId="urn:microsoft.com/office/officeart/2005/8/layout/pList2"/>
    <dgm:cxn modelId="{FDCBE09C-636E-460C-960E-C0D3374B7534}" type="presParOf" srcId="{6B3B07B7-98E4-435A-8F57-DDD4DC5AB6D6}" destId="{8871D574-F836-4966-934C-1A30F21F8344}" srcOrd="1" destOrd="0" presId="urn:microsoft.com/office/officeart/2005/8/layout/pList2"/>
    <dgm:cxn modelId="{7CFC4716-53F2-4A4E-873F-228810AF555C}" type="presParOf" srcId="{6B3B07B7-98E4-435A-8F57-DDD4DC5AB6D6}" destId="{20D71B1A-DC45-4980-88F6-77FB9DBD1C92}" srcOrd="2" destOrd="0" presId="urn:microsoft.com/office/officeart/2005/8/layout/pList2"/>
    <dgm:cxn modelId="{A8CD0333-7DCC-4381-B1A4-FC7115A365C1}" type="presParOf" srcId="{AA139B01-D389-410D-8B34-5E3046EF87F6}" destId="{80D50C90-78DC-40D8-870D-0997D55445DA}" srcOrd="1" destOrd="0" presId="urn:microsoft.com/office/officeart/2005/8/layout/pList2"/>
    <dgm:cxn modelId="{0E5CB3FB-5383-4E45-B37F-E08048837D09}" type="presParOf" srcId="{AA139B01-D389-410D-8B34-5E3046EF87F6}" destId="{EA839BB0-4404-4B52-9D41-D810FC9272CB}" srcOrd="2" destOrd="0" presId="urn:microsoft.com/office/officeart/2005/8/layout/pList2"/>
    <dgm:cxn modelId="{5CE01DF3-7B55-4805-B4DE-3AD0F763F169}" type="presParOf" srcId="{EA839BB0-4404-4B52-9D41-D810FC9272CB}" destId="{5BACABC7-B782-4DDC-9FFF-A9E3FC848C4E}" srcOrd="0" destOrd="0" presId="urn:microsoft.com/office/officeart/2005/8/layout/pList2"/>
    <dgm:cxn modelId="{3C2193A5-615A-4D31-B89B-8BB0BA8D4D02}" type="presParOf" srcId="{EA839BB0-4404-4B52-9D41-D810FC9272CB}" destId="{FBB534B1-D87C-482E-A6E2-750E7225771D}" srcOrd="1" destOrd="0" presId="urn:microsoft.com/office/officeart/2005/8/layout/pList2"/>
    <dgm:cxn modelId="{3E6D3BF0-1FED-4AD7-B0EF-4AC652F0ED7F}" type="presParOf" srcId="{EA839BB0-4404-4B52-9D41-D810FC9272CB}" destId="{46FDE55E-EC8A-4121-AE1F-213C87381FFA}" srcOrd="2" destOrd="0" presId="urn:microsoft.com/office/officeart/2005/8/layout/pList2"/>
    <dgm:cxn modelId="{ECC2A5C2-49F5-459E-92E4-F66CEFB1B4CE}" type="presParOf" srcId="{AA139B01-D389-410D-8B34-5E3046EF87F6}" destId="{0F5624E8-8FEB-4E95-B860-9F89EC8ED8B0}" srcOrd="3" destOrd="0" presId="urn:microsoft.com/office/officeart/2005/8/layout/pList2"/>
    <dgm:cxn modelId="{8B932988-3489-4C7A-8FC1-ADA2B90A9A80}" type="presParOf" srcId="{AA139B01-D389-410D-8B34-5E3046EF87F6}" destId="{95F5EEAF-7622-408A-B234-BDFF2151C622}" srcOrd="4" destOrd="0" presId="urn:microsoft.com/office/officeart/2005/8/layout/pList2"/>
    <dgm:cxn modelId="{8E436FF2-68EC-4B6A-8335-1DF4752AF2E6}" type="presParOf" srcId="{95F5EEAF-7622-408A-B234-BDFF2151C622}" destId="{C00EB140-A5B9-465C-BBD5-5CCB82AE7AE3}" srcOrd="0" destOrd="0" presId="urn:microsoft.com/office/officeart/2005/8/layout/pList2"/>
    <dgm:cxn modelId="{2DA28603-030D-43EB-BC56-D5ABA71D0D45}" type="presParOf" srcId="{95F5EEAF-7622-408A-B234-BDFF2151C622}" destId="{B8BFB40F-BF02-4704-A285-E1795338E594}" srcOrd="1" destOrd="0" presId="urn:microsoft.com/office/officeart/2005/8/layout/pList2"/>
    <dgm:cxn modelId="{F93E8E57-7B4B-4844-B3AA-F901CA8BA238}" type="presParOf" srcId="{95F5EEAF-7622-408A-B234-BDFF2151C622}" destId="{7CDB31A3-B237-48BF-A1AF-13D41DB49A59}" srcOrd="2" destOrd="0" presId="urn:microsoft.com/office/officeart/2005/8/layout/pList2"/>
    <dgm:cxn modelId="{42239F1D-048B-44DD-8C5A-0AA3B7B9C840}" type="presParOf" srcId="{AA139B01-D389-410D-8B34-5E3046EF87F6}" destId="{2F747265-F08F-42A3-83EF-D2D0C026F63C}" srcOrd="5" destOrd="0" presId="urn:microsoft.com/office/officeart/2005/8/layout/pList2"/>
    <dgm:cxn modelId="{0A5749AF-4893-47E6-BB9D-AD7B3465FE1A}" type="presParOf" srcId="{AA139B01-D389-410D-8B34-5E3046EF87F6}" destId="{DB76CD3D-5755-475B-AEFE-509D268F2B59}" srcOrd="6" destOrd="0" presId="urn:microsoft.com/office/officeart/2005/8/layout/pList2"/>
    <dgm:cxn modelId="{9A822EDD-1A6C-414B-A447-975516734858}" type="presParOf" srcId="{DB76CD3D-5755-475B-AEFE-509D268F2B59}" destId="{9C7BF4DA-A2A9-42DF-98E3-92D83CAAE231}" srcOrd="0" destOrd="0" presId="urn:microsoft.com/office/officeart/2005/8/layout/pList2"/>
    <dgm:cxn modelId="{93BBC440-ED81-4468-A0DE-709603FFC198}" type="presParOf" srcId="{DB76CD3D-5755-475B-AEFE-509D268F2B59}" destId="{0BDC024D-2088-4BD6-A34D-F119BDD5F6B4}" srcOrd="1" destOrd="0" presId="urn:microsoft.com/office/officeart/2005/8/layout/pList2"/>
    <dgm:cxn modelId="{BC384206-F951-46A8-9B37-79B7D8BEDD28}" type="presParOf" srcId="{DB76CD3D-5755-475B-AEFE-509D268F2B59}" destId="{8D450808-64BA-4A1A-A877-82A69A6184DF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091ADC3-CCDE-4317-9303-21C38D7927F3}" type="doc">
      <dgm:prSet loTypeId="urn:microsoft.com/office/officeart/2008/layout/Hexagon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9170311-E576-43C6-A1B2-8FCC7970B8D8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400" b="1" dirty="0"/>
            <a:t>Завершение строительства 7 начатых в текущем году и строительство 8 новых общеобразова-тельных школ</a:t>
          </a:r>
        </a:p>
      </dgm:t>
    </dgm:pt>
    <dgm:pt modelId="{A5BA0BAE-F00C-4090-B9DC-B808739BBF43}" type="parTrans" cxnId="{CD153298-7EDB-4F89-B474-7FFDC511FE1D}">
      <dgm:prSet/>
      <dgm:spPr/>
      <dgm:t>
        <a:bodyPr/>
        <a:lstStyle/>
        <a:p>
          <a:endParaRPr lang="ru-RU"/>
        </a:p>
      </dgm:t>
    </dgm:pt>
    <dgm:pt modelId="{C28CE519-7D04-48FE-9B9A-632F4741F939}" type="sibTrans" cxnId="{CD153298-7EDB-4F89-B474-7FFDC511FE1D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  <dgm:t>
        <a:bodyPr/>
        <a:lstStyle/>
        <a:p>
          <a:endParaRPr lang="ru-RU"/>
        </a:p>
      </dgm:t>
    </dgm:pt>
    <dgm:pt modelId="{B170D058-7548-4FED-9E1F-2233D49E0CC7}">
      <dgm:prSet phldrT="[Текст]"/>
      <dgm:spPr>
        <a:solidFill>
          <a:srgbClr val="92D050"/>
        </a:solidFill>
      </dgm:spPr>
      <dgm:t>
        <a:bodyPr/>
        <a:lstStyle/>
        <a:p>
          <a:r>
            <a:rPr lang="ru-RU" b="1" dirty="0"/>
            <a:t>Строительство крытого катка с искусственным льдом в г.Нальчике</a:t>
          </a:r>
        </a:p>
      </dgm:t>
    </dgm:pt>
    <dgm:pt modelId="{7F6777E2-C1F0-43E5-8B93-75AEF2F48DAA}" type="parTrans" cxnId="{49DCA180-DDBA-45D6-85C2-56674FE3C7E3}">
      <dgm:prSet/>
      <dgm:spPr/>
      <dgm:t>
        <a:bodyPr/>
        <a:lstStyle/>
        <a:p>
          <a:endParaRPr lang="ru-RU"/>
        </a:p>
      </dgm:t>
    </dgm:pt>
    <dgm:pt modelId="{63CAABA8-1F7E-4177-886D-5D748A308854}" type="sibTrans" cxnId="{49DCA180-DDBA-45D6-85C2-56674FE3C7E3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  <dgm:t>
        <a:bodyPr/>
        <a:lstStyle/>
        <a:p>
          <a:endParaRPr lang="ru-RU"/>
        </a:p>
      </dgm:t>
    </dgm:pt>
    <dgm:pt modelId="{4D3656F4-C9EB-41EE-A1BD-257C2198701F}">
      <dgm:prSet phldrT="[Текст]"/>
      <dgm:spPr>
        <a:solidFill>
          <a:srgbClr val="92D050"/>
        </a:solidFill>
      </dgm:spPr>
      <dgm:t>
        <a:bodyPr/>
        <a:lstStyle/>
        <a:p>
          <a:r>
            <a:rPr lang="ru-RU" b="1" dirty="0"/>
            <a:t>Завершение строительства Дворца театров</a:t>
          </a:r>
        </a:p>
      </dgm:t>
    </dgm:pt>
    <dgm:pt modelId="{B09415A5-7999-4D49-A80A-C24DD9C507AE}" type="parTrans" cxnId="{BAA570DC-5E11-4851-9339-8A8C537A772C}">
      <dgm:prSet/>
      <dgm:spPr/>
      <dgm:t>
        <a:bodyPr/>
        <a:lstStyle/>
        <a:p>
          <a:endParaRPr lang="ru-RU"/>
        </a:p>
      </dgm:t>
    </dgm:pt>
    <dgm:pt modelId="{46821545-0E7B-478C-97A2-8AF5C2E4D27C}" type="sibTrans" cxnId="{BAA570DC-5E11-4851-9339-8A8C537A772C}">
      <dgm:prSet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  <dgm:t>
        <a:bodyPr/>
        <a:lstStyle/>
        <a:p>
          <a:endParaRPr lang="ru-RU"/>
        </a:p>
      </dgm:t>
    </dgm:pt>
    <dgm:pt modelId="{B6998030-11B6-42A3-A7A4-15405D16BCB8}">
      <dgm:prSet/>
      <dgm:spPr>
        <a:solidFill>
          <a:srgbClr val="92D050"/>
        </a:solidFill>
      </dgm:spPr>
      <dgm:t>
        <a:bodyPr/>
        <a:lstStyle/>
        <a:p>
          <a:r>
            <a:rPr lang="ru-RU" b="1" dirty="0"/>
            <a:t>Строительство Баксанского группового водопровода</a:t>
          </a:r>
        </a:p>
      </dgm:t>
    </dgm:pt>
    <dgm:pt modelId="{CA833229-B0A1-4BB3-8AD6-CDC5F789CD64}" type="parTrans" cxnId="{5C290BBF-A508-4008-AAAC-5D824E94EA53}">
      <dgm:prSet/>
      <dgm:spPr/>
      <dgm:t>
        <a:bodyPr/>
        <a:lstStyle/>
        <a:p>
          <a:endParaRPr lang="ru-RU"/>
        </a:p>
      </dgm:t>
    </dgm:pt>
    <dgm:pt modelId="{6FDF2276-64A4-4A8A-B43D-2CC335BDE792}" type="sibTrans" cxnId="{5C290BBF-A508-4008-AAAC-5D824E94EA53}">
      <dgm:prSet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</dgm:spPr>
      <dgm:t>
        <a:bodyPr/>
        <a:lstStyle/>
        <a:p>
          <a:endParaRPr lang="ru-RU"/>
        </a:p>
      </dgm:t>
    </dgm:pt>
    <dgm:pt modelId="{DB0A22ED-C64C-4935-90A9-86344C76F817}">
      <dgm:prSet custT="1"/>
      <dgm:spPr>
        <a:solidFill>
          <a:srgbClr val="92D050"/>
        </a:solidFill>
      </dgm:spPr>
      <dgm:t>
        <a:bodyPr/>
        <a:lstStyle/>
        <a:p>
          <a:r>
            <a:rPr lang="ru-RU" sz="1400" b="1" dirty="0"/>
            <a:t>Строительство и реконструкция 9 сельских амбулаторий и фельдшерских пунктов, а также участковой больницы в </a:t>
          </a:r>
          <a:br>
            <a:rPr lang="ru-RU" sz="1400" b="1" dirty="0"/>
          </a:br>
          <a:r>
            <a:rPr lang="ru-RU" sz="1400" b="1" dirty="0"/>
            <a:t>с. Эльбрус</a:t>
          </a:r>
        </a:p>
      </dgm:t>
    </dgm:pt>
    <dgm:pt modelId="{350948A0-28BB-416F-87D5-033822CAADCB}" type="parTrans" cxnId="{FBB8F889-0654-483F-816D-9176B447C080}">
      <dgm:prSet/>
      <dgm:spPr/>
      <dgm:t>
        <a:bodyPr/>
        <a:lstStyle/>
        <a:p>
          <a:endParaRPr lang="ru-RU"/>
        </a:p>
      </dgm:t>
    </dgm:pt>
    <dgm:pt modelId="{46835847-A562-40DB-8925-EC2F1359C501}" type="sibTrans" cxnId="{FBB8F889-0654-483F-816D-9176B447C080}">
      <dgm:prSet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ru-RU"/>
        </a:p>
      </dgm:t>
    </dgm:pt>
    <dgm:pt modelId="{057101B2-C7F6-4FB4-9245-398C94CB0883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b="1" dirty="0"/>
            <a:t>Строительство очистных сооружений</a:t>
          </a:r>
        </a:p>
      </dgm:t>
    </dgm:pt>
    <dgm:pt modelId="{8323FC4B-1668-4E47-AFA7-D6D556FADE0F}" type="parTrans" cxnId="{8DE97101-6192-4846-9409-A743056302F3}">
      <dgm:prSet/>
      <dgm:spPr/>
      <dgm:t>
        <a:bodyPr/>
        <a:lstStyle/>
        <a:p>
          <a:endParaRPr lang="ru-RU"/>
        </a:p>
      </dgm:t>
    </dgm:pt>
    <dgm:pt modelId="{2A306E57-8DC2-4010-A6CC-E2BFB0C028F0}" type="sibTrans" cxnId="{8DE97101-6192-4846-9409-A743056302F3}">
      <dgm:prSet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  <dgm:t>
        <a:bodyPr/>
        <a:lstStyle/>
        <a:p>
          <a:endParaRPr lang="ru-RU"/>
        </a:p>
      </dgm:t>
    </dgm:pt>
    <dgm:pt modelId="{0844B6E9-96F9-4D0E-BEFA-79A1B0E088BC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b="1" dirty="0"/>
            <a:t>Строительство онкологического центра в г.Нальчике</a:t>
          </a:r>
        </a:p>
      </dgm:t>
    </dgm:pt>
    <dgm:pt modelId="{D508EB2B-E610-4A90-8FFA-2FA0327538A3}" type="parTrans" cxnId="{1A64D2EA-1865-4550-BC15-35000A9FDC83}">
      <dgm:prSet/>
      <dgm:spPr/>
      <dgm:t>
        <a:bodyPr/>
        <a:lstStyle/>
        <a:p>
          <a:endParaRPr lang="ru-RU"/>
        </a:p>
      </dgm:t>
    </dgm:pt>
    <dgm:pt modelId="{9121F044-9C29-43D7-8984-1755B3D87159}" type="sibTrans" cxnId="{1A64D2EA-1865-4550-BC15-35000A9FDC83}">
      <dgm:prSet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  <dgm:t>
        <a:bodyPr/>
        <a:lstStyle/>
        <a:p>
          <a:endParaRPr lang="ru-RU"/>
        </a:p>
      </dgm:t>
    </dgm:pt>
    <dgm:pt modelId="{15E76C80-181F-42E4-933C-187BD04AD979}" type="pres">
      <dgm:prSet presAssocID="{4091ADC3-CCDE-4317-9303-21C38D7927F3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ru-RU"/>
        </a:p>
      </dgm:t>
    </dgm:pt>
    <dgm:pt modelId="{51BD4FA4-91C9-4ACD-B0D5-84E133B16DF8}" type="pres">
      <dgm:prSet presAssocID="{E9170311-E576-43C6-A1B2-8FCC7970B8D8}" presName="text1" presStyleCnt="0"/>
      <dgm:spPr/>
    </dgm:pt>
    <dgm:pt modelId="{D3546929-F958-45BE-956D-ADAE7454460F}" type="pres">
      <dgm:prSet presAssocID="{E9170311-E576-43C6-A1B2-8FCC7970B8D8}" presName="textRepeatNode" presStyleLbl="align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A8D07E-A366-42B5-9D5A-E9E48312296C}" type="pres">
      <dgm:prSet presAssocID="{E9170311-E576-43C6-A1B2-8FCC7970B8D8}" presName="textaccent1" presStyleCnt="0"/>
      <dgm:spPr/>
    </dgm:pt>
    <dgm:pt modelId="{8C69EC77-2A9A-4F53-83FC-AEE39F2881E7}" type="pres">
      <dgm:prSet presAssocID="{E9170311-E576-43C6-A1B2-8FCC7970B8D8}" presName="accentRepeatNode" presStyleLbl="solidAlignAcc1" presStyleIdx="0" presStyleCnt="14"/>
      <dgm:spPr/>
    </dgm:pt>
    <dgm:pt modelId="{D60213EE-E4D2-4338-9C07-A878DF56625A}" type="pres">
      <dgm:prSet presAssocID="{C28CE519-7D04-48FE-9B9A-632F4741F939}" presName="image1" presStyleCnt="0"/>
      <dgm:spPr/>
    </dgm:pt>
    <dgm:pt modelId="{7C258765-443D-451F-8140-E8757ABF1D08}" type="pres">
      <dgm:prSet presAssocID="{C28CE519-7D04-48FE-9B9A-632F4741F939}" presName="imageRepeatNode" presStyleLbl="alignAcc1" presStyleIdx="0" presStyleCnt="7"/>
      <dgm:spPr/>
      <dgm:t>
        <a:bodyPr/>
        <a:lstStyle/>
        <a:p>
          <a:endParaRPr lang="ru-RU"/>
        </a:p>
      </dgm:t>
    </dgm:pt>
    <dgm:pt modelId="{6497F089-89FC-4E38-9CAF-EC3A233F6E3B}" type="pres">
      <dgm:prSet presAssocID="{C28CE519-7D04-48FE-9B9A-632F4741F939}" presName="imageaccent1" presStyleCnt="0"/>
      <dgm:spPr/>
    </dgm:pt>
    <dgm:pt modelId="{B34A679B-E960-45BA-87A0-B7F6D0792DDD}" type="pres">
      <dgm:prSet presAssocID="{C28CE519-7D04-48FE-9B9A-632F4741F939}" presName="accentRepeatNode" presStyleLbl="solidAlignAcc1" presStyleIdx="1" presStyleCnt="14"/>
      <dgm:spPr/>
    </dgm:pt>
    <dgm:pt modelId="{4263FC8A-2C70-414B-A70A-5EE6EBF9727F}" type="pres">
      <dgm:prSet presAssocID="{0844B6E9-96F9-4D0E-BEFA-79A1B0E088BC}" presName="text2" presStyleCnt="0"/>
      <dgm:spPr/>
    </dgm:pt>
    <dgm:pt modelId="{79B3F6E4-1C4C-4EB2-B3FC-C5B7C85D98A4}" type="pres">
      <dgm:prSet presAssocID="{0844B6E9-96F9-4D0E-BEFA-79A1B0E088BC}" presName="textRepeatNode" presStyleLbl="align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DF13B3-3C73-4CD6-A384-031A51E4ED7B}" type="pres">
      <dgm:prSet presAssocID="{0844B6E9-96F9-4D0E-BEFA-79A1B0E088BC}" presName="textaccent2" presStyleCnt="0"/>
      <dgm:spPr/>
    </dgm:pt>
    <dgm:pt modelId="{B7945AB2-CEE6-4BC8-8CA5-62BD285830FF}" type="pres">
      <dgm:prSet presAssocID="{0844B6E9-96F9-4D0E-BEFA-79A1B0E088BC}" presName="accentRepeatNode" presStyleLbl="solidAlignAcc1" presStyleIdx="2" presStyleCnt="14"/>
      <dgm:spPr/>
    </dgm:pt>
    <dgm:pt modelId="{22B888B9-0B5D-446F-836A-F3FC01C55753}" type="pres">
      <dgm:prSet presAssocID="{9121F044-9C29-43D7-8984-1755B3D87159}" presName="image2" presStyleCnt="0"/>
      <dgm:spPr/>
    </dgm:pt>
    <dgm:pt modelId="{3547D570-DFE9-4A8C-8C92-C95315EB60FD}" type="pres">
      <dgm:prSet presAssocID="{9121F044-9C29-43D7-8984-1755B3D87159}" presName="imageRepeatNode" presStyleLbl="alignAcc1" presStyleIdx="1" presStyleCnt="7"/>
      <dgm:spPr/>
      <dgm:t>
        <a:bodyPr/>
        <a:lstStyle/>
        <a:p>
          <a:endParaRPr lang="ru-RU"/>
        </a:p>
      </dgm:t>
    </dgm:pt>
    <dgm:pt modelId="{6B857243-EF22-47E2-A41D-B8A4642DBBE7}" type="pres">
      <dgm:prSet presAssocID="{9121F044-9C29-43D7-8984-1755B3D87159}" presName="imageaccent2" presStyleCnt="0"/>
      <dgm:spPr/>
    </dgm:pt>
    <dgm:pt modelId="{8EE8A3B5-B3CE-4449-994D-570A54CB8574}" type="pres">
      <dgm:prSet presAssocID="{9121F044-9C29-43D7-8984-1755B3D87159}" presName="accentRepeatNode" presStyleLbl="solidAlignAcc1" presStyleIdx="3" presStyleCnt="14"/>
      <dgm:spPr/>
    </dgm:pt>
    <dgm:pt modelId="{5F73F909-C014-4A79-9BAC-FDDA5FE916D4}" type="pres">
      <dgm:prSet presAssocID="{B170D058-7548-4FED-9E1F-2233D49E0CC7}" presName="text3" presStyleCnt="0"/>
      <dgm:spPr/>
    </dgm:pt>
    <dgm:pt modelId="{20C4235C-005D-48A4-AB2F-38A01DFBBDF4}" type="pres">
      <dgm:prSet presAssocID="{B170D058-7548-4FED-9E1F-2233D49E0CC7}" presName="textRepeatNode" presStyleLbl="align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7CB061-4398-45C9-BD10-21B69D47658D}" type="pres">
      <dgm:prSet presAssocID="{B170D058-7548-4FED-9E1F-2233D49E0CC7}" presName="textaccent3" presStyleCnt="0"/>
      <dgm:spPr/>
    </dgm:pt>
    <dgm:pt modelId="{FAC0F12C-0D5D-4A90-B58B-C4C8C2CA9C7E}" type="pres">
      <dgm:prSet presAssocID="{B170D058-7548-4FED-9E1F-2233D49E0CC7}" presName="accentRepeatNode" presStyleLbl="solidAlignAcc1" presStyleIdx="4" presStyleCnt="14"/>
      <dgm:spPr/>
    </dgm:pt>
    <dgm:pt modelId="{3DD1BB24-9ED5-4B02-8799-7A5D686BB62C}" type="pres">
      <dgm:prSet presAssocID="{63CAABA8-1F7E-4177-886D-5D748A308854}" presName="image3" presStyleCnt="0"/>
      <dgm:spPr/>
    </dgm:pt>
    <dgm:pt modelId="{97351403-3F93-4E41-8D81-D20CABBB6987}" type="pres">
      <dgm:prSet presAssocID="{63CAABA8-1F7E-4177-886D-5D748A308854}" presName="imageRepeatNode" presStyleLbl="alignAcc1" presStyleIdx="2" presStyleCnt="7"/>
      <dgm:spPr/>
      <dgm:t>
        <a:bodyPr/>
        <a:lstStyle/>
        <a:p>
          <a:endParaRPr lang="ru-RU"/>
        </a:p>
      </dgm:t>
    </dgm:pt>
    <dgm:pt modelId="{A301F562-A264-414A-908D-78A5FD6819FC}" type="pres">
      <dgm:prSet presAssocID="{63CAABA8-1F7E-4177-886D-5D748A308854}" presName="imageaccent3" presStyleCnt="0"/>
      <dgm:spPr/>
    </dgm:pt>
    <dgm:pt modelId="{EB13C309-6828-45E8-A429-A1B88CCF9518}" type="pres">
      <dgm:prSet presAssocID="{63CAABA8-1F7E-4177-886D-5D748A308854}" presName="accentRepeatNode" presStyleLbl="solidAlignAcc1" presStyleIdx="5" presStyleCnt="14"/>
      <dgm:spPr/>
    </dgm:pt>
    <dgm:pt modelId="{742EE866-2193-4C9F-9184-951606272FB2}" type="pres">
      <dgm:prSet presAssocID="{4D3656F4-C9EB-41EE-A1BD-257C2198701F}" presName="text4" presStyleCnt="0"/>
      <dgm:spPr/>
    </dgm:pt>
    <dgm:pt modelId="{FBD54F8B-3651-4A9D-B534-36FB37E9165F}" type="pres">
      <dgm:prSet presAssocID="{4D3656F4-C9EB-41EE-A1BD-257C2198701F}" presName="textRepeatNode" presStyleLbl="align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AC72B4-91AA-42EE-873A-F8B23ECB8C5C}" type="pres">
      <dgm:prSet presAssocID="{4D3656F4-C9EB-41EE-A1BD-257C2198701F}" presName="textaccent4" presStyleCnt="0"/>
      <dgm:spPr/>
    </dgm:pt>
    <dgm:pt modelId="{1A33B4E8-4A57-4E6E-9541-93A6CBCFF613}" type="pres">
      <dgm:prSet presAssocID="{4D3656F4-C9EB-41EE-A1BD-257C2198701F}" presName="accentRepeatNode" presStyleLbl="solidAlignAcc1" presStyleIdx="6" presStyleCnt="14"/>
      <dgm:spPr/>
    </dgm:pt>
    <dgm:pt modelId="{F468D855-B428-4110-B53C-8FEF07C79A78}" type="pres">
      <dgm:prSet presAssocID="{46821545-0E7B-478C-97A2-8AF5C2E4D27C}" presName="image4" presStyleCnt="0"/>
      <dgm:spPr/>
    </dgm:pt>
    <dgm:pt modelId="{DF7485A2-6B76-44B6-8AD8-06AAE8C58279}" type="pres">
      <dgm:prSet presAssocID="{46821545-0E7B-478C-97A2-8AF5C2E4D27C}" presName="imageRepeatNode" presStyleLbl="alignAcc1" presStyleIdx="3" presStyleCnt="7"/>
      <dgm:spPr/>
      <dgm:t>
        <a:bodyPr/>
        <a:lstStyle/>
        <a:p>
          <a:endParaRPr lang="ru-RU"/>
        </a:p>
      </dgm:t>
    </dgm:pt>
    <dgm:pt modelId="{CCE3BE34-4E41-42B2-853F-333515CEBEF1}" type="pres">
      <dgm:prSet presAssocID="{46821545-0E7B-478C-97A2-8AF5C2E4D27C}" presName="imageaccent4" presStyleCnt="0"/>
      <dgm:spPr/>
    </dgm:pt>
    <dgm:pt modelId="{906A41A5-04D2-4864-B4A9-2BFEA694CAEB}" type="pres">
      <dgm:prSet presAssocID="{46821545-0E7B-478C-97A2-8AF5C2E4D27C}" presName="accentRepeatNode" presStyleLbl="solidAlignAcc1" presStyleIdx="7" presStyleCnt="14"/>
      <dgm:spPr/>
    </dgm:pt>
    <dgm:pt modelId="{FCAAD66D-8861-4905-98CA-F46A96669C70}" type="pres">
      <dgm:prSet presAssocID="{057101B2-C7F6-4FB4-9245-398C94CB0883}" presName="text5" presStyleCnt="0"/>
      <dgm:spPr/>
    </dgm:pt>
    <dgm:pt modelId="{45D51A43-B706-4F03-B9B2-397BC347DA64}" type="pres">
      <dgm:prSet presAssocID="{057101B2-C7F6-4FB4-9245-398C94CB0883}" presName="textRepeatNode" presStyleLbl="alignNode1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C3C9B5-36E3-4C55-A727-212326D749C2}" type="pres">
      <dgm:prSet presAssocID="{057101B2-C7F6-4FB4-9245-398C94CB0883}" presName="textaccent5" presStyleCnt="0"/>
      <dgm:spPr/>
    </dgm:pt>
    <dgm:pt modelId="{61F34E1A-206F-4F3F-93D9-9C1D3FD835EB}" type="pres">
      <dgm:prSet presAssocID="{057101B2-C7F6-4FB4-9245-398C94CB0883}" presName="accentRepeatNode" presStyleLbl="solidAlignAcc1" presStyleIdx="8" presStyleCnt="14"/>
      <dgm:spPr/>
    </dgm:pt>
    <dgm:pt modelId="{9B7041B8-02F0-40A4-8016-51C589FA6760}" type="pres">
      <dgm:prSet presAssocID="{2A306E57-8DC2-4010-A6CC-E2BFB0C028F0}" presName="image5" presStyleCnt="0"/>
      <dgm:spPr/>
    </dgm:pt>
    <dgm:pt modelId="{BA809797-8D8E-401D-830D-C6913F5E7899}" type="pres">
      <dgm:prSet presAssocID="{2A306E57-8DC2-4010-A6CC-E2BFB0C028F0}" presName="imageRepeatNode" presStyleLbl="alignAcc1" presStyleIdx="4" presStyleCnt="7"/>
      <dgm:spPr/>
      <dgm:t>
        <a:bodyPr/>
        <a:lstStyle/>
        <a:p>
          <a:endParaRPr lang="ru-RU"/>
        </a:p>
      </dgm:t>
    </dgm:pt>
    <dgm:pt modelId="{318BF16B-4A46-447F-8652-3F8A39C7CF51}" type="pres">
      <dgm:prSet presAssocID="{2A306E57-8DC2-4010-A6CC-E2BFB0C028F0}" presName="imageaccent5" presStyleCnt="0"/>
      <dgm:spPr/>
    </dgm:pt>
    <dgm:pt modelId="{7C78DF67-A1A3-4922-8975-F7225E7A244A}" type="pres">
      <dgm:prSet presAssocID="{2A306E57-8DC2-4010-A6CC-E2BFB0C028F0}" presName="accentRepeatNode" presStyleLbl="solidAlignAcc1" presStyleIdx="9" presStyleCnt="14"/>
      <dgm:spPr/>
    </dgm:pt>
    <dgm:pt modelId="{3A94C6A7-26E8-4CC7-98C3-B564280C8B4F}" type="pres">
      <dgm:prSet presAssocID="{DB0A22ED-C64C-4935-90A9-86344C76F817}" presName="text6" presStyleCnt="0"/>
      <dgm:spPr/>
    </dgm:pt>
    <dgm:pt modelId="{83ED64DC-CCAA-49D1-B6BC-94EDF2C9A877}" type="pres">
      <dgm:prSet presAssocID="{DB0A22ED-C64C-4935-90A9-86344C76F817}" presName="textRepeatNode" presStyleLbl="alignNode1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0E56AB-0E7C-44FB-98DD-F44F0B96F7B6}" type="pres">
      <dgm:prSet presAssocID="{DB0A22ED-C64C-4935-90A9-86344C76F817}" presName="textaccent6" presStyleCnt="0"/>
      <dgm:spPr/>
    </dgm:pt>
    <dgm:pt modelId="{5D76F9C3-2C99-4FEF-818C-8EF38C4EA3A1}" type="pres">
      <dgm:prSet presAssocID="{DB0A22ED-C64C-4935-90A9-86344C76F817}" presName="accentRepeatNode" presStyleLbl="solidAlignAcc1" presStyleIdx="10" presStyleCnt="14"/>
      <dgm:spPr/>
    </dgm:pt>
    <dgm:pt modelId="{2EC0CD86-2FAB-4157-8597-F6C2658E4422}" type="pres">
      <dgm:prSet presAssocID="{46835847-A562-40DB-8925-EC2F1359C501}" presName="image6" presStyleCnt="0"/>
      <dgm:spPr/>
    </dgm:pt>
    <dgm:pt modelId="{CDC8722C-D123-413F-B975-D5A1196C485C}" type="pres">
      <dgm:prSet presAssocID="{46835847-A562-40DB-8925-EC2F1359C501}" presName="imageRepeatNode" presStyleLbl="alignAcc1" presStyleIdx="5" presStyleCnt="7"/>
      <dgm:spPr/>
      <dgm:t>
        <a:bodyPr/>
        <a:lstStyle/>
        <a:p>
          <a:endParaRPr lang="ru-RU"/>
        </a:p>
      </dgm:t>
    </dgm:pt>
    <dgm:pt modelId="{B3970FE4-58C2-4769-8B66-CC9E3BE0D6C1}" type="pres">
      <dgm:prSet presAssocID="{46835847-A562-40DB-8925-EC2F1359C501}" presName="imageaccent6" presStyleCnt="0"/>
      <dgm:spPr/>
    </dgm:pt>
    <dgm:pt modelId="{824A8934-7D18-43AF-91CB-B0320AA9DA8F}" type="pres">
      <dgm:prSet presAssocID="{46835847-A562-40DB-8925-EC2F1359C501}" presName="accentRepeatNode" presStyleLbl="solidAlignAcc1" presStyleIdx="11" presStyleCnt="14"/>
      <dgm:spPr/>
    </dgm:pt>
    <dgm:pt modelId="{ADB53E05-7546-4B5C-9721-B56C36FDEC8F}" type="pres">
      <dgm:prSet presAssocID="{B6998030-11B6-42A3-A7A4-15405D16BCB8}" presName="text7" presStyleCnt="0"/>
      <dgm:spPr/>
    </dgm:pt>
    <dgm:pt modelId="{E43DE045-54D6-444E-A9D8-44B8B03A2B10}" type="pres">
      <dgm:prSet presAssocID="{B6998030-11B6-42A3-A7A4-15405D16BCB8}" presName="textRepeatNode" presStyleLbl="alignNode1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17E28E-693C-4C28-A4CF-B9978DC839F0}" type="pres">
      <dgm:prSet presAssocID="{B6998030-11B6-42A3-A7A4-15405D16BCB8}" presName="textaccent7" presStyleCnt="0"/>
      <dgm:spPr/>
    </dgm:pt>
    <dgm:pt modelId="{DA628AD5-269C-451D-BD30-B977DEB20E46}" type="pres">
      <dgm:prSet presAssocID="{B6998030-11B6-42A3-A7A4-15405D16BCB8}" presName="accentRepeatNode" presStyleLbl="solidAlignAcc1" presStyleIdx="12" presStyleCnt="14"/>
      <dgm:spPr/>
    </dgm:pt>
    <dgm:pt modelId="{727E6283-79A1-49A4-B05C-8F10039C820A}" type="pres">
      <dgm:prSet presAssocID="{6FDF2276-64A4-4A8A-B43D-2CC335BDE792}" presName="image7" presStyleCnt="0"/>
      <dgm:spPr/>
    </dgm:pt>
    <dgm:pt modelId="{F47EC579-F9F8-49F0-A0FE-A987971687AD}" type="pres">
      <dgm:prSet presAssocID="{6FDF2276-64A4-4A8A-B43D-2CC335BDE792}" presName="imageRepeatNode" presStyleLbl="alignAcc1" presStyleIdx="6" presStyleCnt="7"/>
      <dgm:spPr/>
      <dgm:t>
        <a:bodyPr/>
        <a:lstStyle/>
        <a:p>
          <a:endParaRPr lang="ru-RU"/>
        </a:p>
      </dgm:t>
    </dgm:pt>
    <dgm:pt modelId="{6F17D43A-39CC-4905-BA23-1591B447EE46}" type="pres">
      <dgm:prSet presAssocID="{6FDF2276-64A4-4A8A-B43D-2CC335BDE792}" presName="imageaccent7" presStyleCnt="0"/>
      <dgm:spPr/>
    </dgm:pt>
    <dgm:pt modelId="{1196E6FC-3E6F-4A51-8958-BC4F7F9B2B59}" type="pres">
      <dgm:prSet presAssocID="{6FDF2276-64A4-4A8A-B43D-2CC335BDE792}" presName="accentRepeatNode" presStyleLbl="solidAlignAcc1" presStyleIdx="13" presStyleCnt="14"/>
      <dgm:spPr/>
    </dgm:pt>
  </dgm:ptLst>
  <dgm:cxnLst>
    <dgm:cxn modelId="{0959C684-41BC-4741-BB34-71B472008806}" type="presOf" srcId="{46821545-0E7B-478C-97A2-8AF5C2E4D27C}" destId="{DF7485A2-6B76-44B6-8AD8-06AAE8C58279}" srcOrd="0" destOrd="0" presId="urn:microsoft.com/office/officeart/2008/layout/HexagonCluster"/>
    <dgm:cxn modelId="{8DE97101-6192-4846-9409-A743056302F3}" srcId="{4091ADC3-CCDE-4317-9303-21C38D7927F3}" destId="{057101B2-C7F6-4FB4-9245-398C94CB0883}" srcOrd="4" destOrd="0" parTransId="{8323FC4B-1668-4E47-AFA7-D6D556FADE0F}" sibTransId="{2A306E57-8DC2-4010-A6CC-E2BFB0C028F0}"/>
    <dgm:cxn modelId="{83BA8682-E50F-4E70-95C8-7B83E5D1A423}" type="presOf" srcId="{2A306E57-8DC2-4010-A6CC-E2BFB0C028F0}" destId="{BA809797-8D8E-401D-830D-C6913F5E7899}" srcOrd="0" destOrd="0" presId="urn:microsoft.com/office/officeart/2008/layout/HexagonCluster"/>
    <dgm:cxn modelId="{CD153298-7EDB-4F89-B474-7FFDC511FE1D}" srcId="{4091ADC3-CCDE-4317-9303-21C38D7927F3}" destId="{E9170311-E576-43C6-A1B2-8FCC7970B8D8}" srcOrd="0" destOrd="0" parTransId="{A5BA0BAE-F00C-4090-B9DC-B808739BBF43}" sibTransId="{C28CE519-7D04-48FE-9B9A-632F4741F939}"/>
    <dgm:cxn modelId="{7B1D2501-1E38-4253-96F9-5BE3E5446FDC}" type="presOf" srcId="{63CAABA8-1F7E-4177-886D-5D748A308854}" destId="{97351403-3F93-4E41-8D81-D20CABBB6987}" srcOrd="0" destOrd="0" presId="urn:microsoft.com/office/officeart/2008/layout/HexagonCluster"/>
    <dgm:cxn modelId="{159188AD-6F1B-42C3-84C0-2F070F979379}" type="presOf" srcId="{4D3656F4-C9EB-41EE-A1BD-257C2198701F}" destId="{FBD54F8B-3651-4A9D-B534-36FB37E9165F}" srcOrd="0" destOrd="0" presId="urn:microsoft.com/office/officeart/2008/layout/HexagonCluster"/>
    <dgm:cxn modelId="{906FE125-F7BD-4A30-A66B-CACC4C5CA7C6}" type="presOf" srcId="{DB0A22ED-C64C-4935-90A9-86344C76F817}" destId="{83ED64DC-CCAA-49D1-B6BC-94EDF2C9A877}" srcOrd="0" destOrd="0" presId="urn:microsoft.com/office/officeart/2008/layout/HexagonCluster"/>
    <dgm:cxn modelId="{42B7F9C6-1CD9-414F-A733-FB8FAAFBA2BC}" type="presOf" srcId="{C28CE519-7D04-48FE-9B9A-632F4741F939}" destId="{7C258765-443D-451F-8140-E8757ABF1D08}" srcOrd="0" destOrd="0" presId="urn:microsoft.com/office/officeart/2008/layout/HexagonCluster"/>
    <dgm:cxn modelId="{BAA570DC-5E11-4851-9339-8A8C537A772C}" srcId="{4091ADC3-CCDE-4317-9303-21C38D7927F3}" destId="{4D3656F4-C9EB-41EE-A1BD-257C2198701F}" srcOrd="3" destOrd="0" parTransId="{B09415A5-7999-4D49-A80A-C24DD9C507AE}" sibTransId="{46821545-0E7B-478C-97A2-8AF5C2E4D27C}"/>
    <dgm:cxn modelId="{2DED3291-FF76-48B7-BC6C-A97FE46E1AD9}" type="presOf" srcId="{B170D058-7548-4FED-9E1F-2233D49E0CC7}" destId="{20C4235C-005D-48A4-AB2F-38A01DFBBDF4}" srcOrd="0" destOrd="0" presId="urn:microsoft.com/office/officeart/2008/layout/HexagonCluster"/>
    <dgm:cxn modelId="{390E52C1-6FAF-47DE-8654-12EFF04823CC}" type="presOf" srcId="{E9170311-E576-43C6-A1B2-8FCC7970B8D8}" destId="{D3546929-F958-45BE-956D-ADAE7454460F}" srcOrd="0" destOrd="0" presId="urn:microsoft.com/office/officeart/2008/layout/HexagonCluster"/>
    <dgm:cxn modelId="{5C290BBF-A508-4008-AAAC-5D824E94EA53}" srcId="{4091ADC3-CCDE-4317-9303-21C38D7927F3}" destId="{B6998030-11B6-42A3-A7A4-15405D16BCB8}" srcOrd="6" destOrd="0" parTransId="{CA833229-B0A1-4BB3-8AD6-CDC5F789CD64}" sibTransId="{6FDF2276-64A4-4A8A-B43D-2CC335BDE792}"/>
    <dgm:cxn modelId="{17ACF08F-2001-474F-864C-90033A68700B}" type="presOf" srcId="{9121F044-9C29-43D7-8984-1755B3D87159}" destId="{3547D570-DFE9-4A8C-8C92-C95315EB60FD}" srcOrd="0" destOrd="0" presId="urn:microsoft.com/office/officeart/2008/layout/HexagonCluster"/>
    <dgm:cxn modelId="{3EAD442F-9C13-4503-B8BB-605586E6504C}" type="presOf" srcId="{B6998030-11B6-42A3-A7A4-15405D16BCB8}" destId="{E43DE045-54D6-444E-A9D8-44B8B03A2B10}" srcOrd="0" destOrd="0" presId="urn:microsoft.com/office/officeart/2008/layout/HexagonCluster"/>
    <dgm:cxn modelId="{D91FB024-3024-4CF3-8402-1F76383FE7BF}" type="presOf" srcId="{057101B2-C7F6-4FB4-9245-398C94CB0883}" destId="{45D51A43-B706-4F03-B9B2-397BC347DA64}" srcOrd="0" destOrd="0" presId="urn:microsoft.com/office/officeart/2008/layout/HexagonCluster"/>
    <dgm:cxn modelId="{49DCA180-DDBA-45D6-85C2-56674FE3C7E3}" srcId="{4091ADC3-CCDE-4317-9303-21C38D7927F3}" destId="{B170D058-7548-4FED-9E1F-2233D49E0CC7}" srcOrd="2" destOrd="0" parTransId="{7F6777E2-C1F0-43E5-8B93-75AEF2F48DAA}" sibTransId="{63CAABA8-1F7E-4177-886D-5D748A308854}"/>
    <dgm:cxn modelId="{CE926D44-A2D6-4891-8619-752BFD64F7ED}" type="presOf" srcId="{0844B6E9-96F9-4D0E-BEFA-79A1B0E088BC}" destId="{79B3F6E4-1C4C-4EB2-B3FC-C5B7C85D98A4}" srcOrd="0" destOrd="0" presId="urn:microsoft.com/office/officeart/2008/layout/HexagonCluster"/>
    <dgm:cxn modelId="{E283D1CC-CC75-41E1-8DFD-B893335FB62E}" type="presOf" srcId="{4091ADC3-CCDE-4317-9303-21C38D7927F3}" destId="{15E76C80-181F-42E4-933C-187BD04AD979}" srcOrd="0" destOrd="0" presId="urn:microsoft.com/office/officeart/2008/layout/HexagonCluster"/>
    <dgm:cxn modelId="{1A64D2EA-1865-4550-BC15-35000A9FDC83}" srcId="{4091ADC3-CCDE-4317-9303-21C38D7927F3}" destId="{0844B6E9-96F9-4D0E-BEFA-79A1B0E088BC}" srcOrd="1" destOrd="0" parTransId="{D508EB2B-E610-4A90-8FFA-2FA0327538A3}" sibTransId="{9121F044-9C29-43D7-8984-1755B3D87159}"/>
    <dgm:cxn modelId="{22BD3219-7FE1-417F-80EF-93BEDA0C0C9E}" type="presOf" srcId="{46835847-A562-40DB-8925-EC2F1359C501}" destId="{CDC8722C-D123-413F-B975-D5A1196C485C}" srcOrd="0" destOrd="0" presId="urn:microsoft.com/office/officeart/2008/layout/HexagonCluster"/>
    <dgm:cxn modelId="{31A8AAB0-62E6-4FDB-BFD2-BD448EE2AAA1}" type="presOf" srcId="{6FDF2276-64A4-4A8A-B43D-2CC335BDE792}" destId="{F47EC579-F9F8-49F0-A0FE-A987971687AD}" srcOrd="0" destOrd="0" presId="urn:microsoft.com/office/officeart/2008/layout/HexagonCluster"/>
    <dgm:cxn modelId="{FBB8F889-0654-483F-816D-9176B447C080}" srcId="{4091ADC3-CCDE-4317-9303-21C38D7927F3}" destId="{DB0A22ED-C64C-4935-90A9-86344C76F817}" srcOrd="5" destOrd="0" parTransId="{350948A0-28BB-416F-87D5-033822CAADCB}" sibTransId="{46835847-A562-40DB-8925-EC2F1359C501}"/>
    <dgm:cxn modelId="{37944A84-463B-46A2-9C04-40A5C427EB12}" type="presParOf" srcId="{15E76C80-181F-42E4-933C-187BD04AD979}" destId="{51BD4FA4-91C9-4ACD-B0D5-84E133B16DF8}" srcOrd="0" destOrd="0" presId="urn:microsoft.com/office/officeart/2008/layout/HexagonCluster"/>
    <dgm:cxn modelId="{65C66309-BCA8-427D-A964-0EF3DA325CEA}" type="presParOf" srcId="{51BD4FA4-91C9-4ACD-B0D5-84E133B16DF8}" destId="{D3546929-F958-45BE-956D-ADAE7454460F}" srcOrd="0" destOrd="0" presId="urn:microsoft.com/office/officeart/2008/layout/HexagonCluster"/>
    <dgm:cxn modelId="{742C9C6E-B3EA-48FF-BAC6-7DD09A6F52EC}" type="presParOf" srcId="{15E76C80-181F-42E4-933C-187BD04AD979}" destId="{6CA8D07E-A366-42B5-9D5A-E9E48312296C}" srcOrd="1" destOrd="0" presId="urn:microsoft.com/office/officeart/2008/layout/HexagonCluster"/>
    <dgm:cxn modelId="{9C3A5CB3-7F76-4387-A0B3-C3E37218BCCC}" type="presParOf" srcId="{6CA8D07E-A366-42B5-9D5A-E9E48312296C}" destId="{8C69EC77-2A9A-4F53-83FC-AEE39F2881E7}" srcOrd="0" destOrd="0" presId="urn:microsoft.com/office/officeart/2008/layout/HexagonCluster"/>
    <dgm:cxn modelId="{E3ABEB21-EC4C-4B36-B95B-58B64CE26D18}" type="presParOf" srcId="{15E76C80-181F-42E4-933C-187BD04AD979}" destId="{D60213EE-E4D2-4338-9C07-A878DF56625A}" srcOrd="2" destOrd="0" presId="urn:microsoft.com/office/officeart/2008/layout/HexagonCluster"/>
    <dgm:cxn modelId="{864778D8-966E-4AA2-9905-A063277F899D}" type="presParOf" srcId="{D60213EE-E4D2-4338-9C07-A878DF56625A}" destId="{7C258765-443D-451F-8140-E8757ABF1D08}" srcOrd="0" destOrd="0" presId="urn:microsoft.com/office/officeart/2008/layout/HexagonCluster"/>
    <dgm:cxn modelId="{B1369089-653C-4383-A7AD-9BD01123227E}" type="presParOf" srcId="{15E76C80-181F-42E4-933C-187BD04AD979}" destId="{6497F089-89FC-4E38-9CAF-EC3A233F6E3B}" srcOrd="3" destOrd="0" presId="urn:microsoft.com/office/officeart/2008/layout/HexagonCluster"/>
    <dgm:cxn modelId="{CF8E46B9-A564-48B0-9AD9-90113DC5CE64}" type="presParOf" srcId="{6497F089-89FC-4E38-9CAF-EC3A233F6E3B}" destId="{B34A679B-E960-45BA-87A0-B7F6D0792DDD}" srcOrd="0" destOrd="0" presId="urn:microsoft.com/office/officeart/2008/layout/HexagonCluster"/>
    <dgm:cxn modelId="{F356D74B-A10E-45F0-BB47-1C04FF3E510D}" type="presParOf" srcId="{15E76C80-181F-42E4-933C-187BD04AD979}" destId="{4263FC8A-2C70-414B-A70A-5EE6EBF9727F}" srcOrd="4" destOrd="0" presId="urn:microsoft.com/office/officeart/2008/layout/HexagonCluster"/>
    <dgm:cxn modelId="{04000545-8EA3-4E43-9311-C23FCDE32532}" type="presParOf" srcId="{4263FC8A-2C70-414B-A70A-5EE6EBF9727F}" destId="{79B3F6E4-1C4C-4EB2-B3FC-C5B7C85D98A4}" srcOrd="0" destOrd="0" presId="urn:microsoft.com/office/officeart/2008/layout/HexagonCluster"/>
    <dgm:cxn modelId="{D6167F49-4522-47F3-B2AC-826C9EBDBF69}" type="presParOf" srcId="{15E76C80-181F-42E4-933C-187BD04AD979}" destId="{B7DF13B3-3C73-4CD6-A384-031A51E4ED7B}" srcOrd="5" destOrd="0" presId="urn:microsoft.com/office/officeart/2008/layout/HexagonCluster"/>
    <dgm:cxn modelId="{A0938B1D-D561-46EE-A165-FF8F050F2AAC}" type="presParOf" srcId="{B7DF13B3-3C73-4CD6-A384-031A51E4ED7B}" destId="{B7945AB2-CEE6-4BC8-8CA5-62BD285830FF}" srcOrd="0" destOrd="0" presId="urn:microsoft.com/office/officeart/2008/layout/HexagonCluster"/>
    <dgm:cxn modelId="{BDE6E003-90B0-4F06-ABD3-FAA7017875B0}" type="presParOf" srcId="{15E76C80-181F-42E4-933C-187BD04AD979}" destId="{22B888B9-0B5D-446F-836A-F3FC01C55753}" srcOrd="6" destOrd="0" presId="urn:microsoft.com/office/officeart/2008/layout/HexagonCluster"/>
    <dgm:cxn modelId="{0735C725-2BD7-4F71-8CAC-E70CE56E0535}" type="presParOf" srcId="{22B888B9-0B5D-446F-836A-F3FC01C55753}" destId="{3547D570-DFE9-4A8C-8C92-C95315EB60FD}" srcOrd="0" destOrd="0" presId="urn:microsoft.com/office/officeart/2008/layout/HexagonCluster"/>
    <dgm:cxn modelId="{23407518-64E1-4B95-A03A-291244AC72F5}" type="presParOf" srcId="{15E76C80-181F-42E4-933C-187BD04AD979}" destId="{6B857243-EF22-47E2-A41D-B8A4642DBBE7}" srcOrd="7" destOrd="0" presId="urn:microsoft.com/office/officeart/2008/layout/HexagonCluster"/>
    <dgm:cxn modelId="{64CB13B8-0EB8-4588-91B6-22BAA41ABF47}" type="presParOf" srcId="{6B857243-EF22-47E2-A41D-B8A4642DBBE7}" destId="{8EE8A3B5-B3CE-4449-994D-570A54CB8574}" srcOrd="0" destOrd="0" presId="urn:microsoft.com/office/officeart/2008/layout/HexagonCluster"/>
    <dgm:cxn modelId="{99D32420-434B-48A6-895E-C180241DCC26}" type="presParOf" srcId="{15E76C80-181F-42E4-933C-187BD04AD979}" destId="{5F73F909-C014-4A79-9BAC-FDDA5FE916D4}" srcOrd="8" destOrd="0" presId="urn:microsoft.com/office/officeart/2008/layout/HexagonCluster"/>
    <dgm:cxn modelId="{31E250AF-72D6-4ECE-9442-49AC670461FE}" type="presParOf" srcId="{5F73F909-C014-4A79-9BAC-FDDA5FE916D4}" destId="{20C4235C-005D-48A4-AB2F-38A01DFBBDF4}" srcOrd="0" destOrd="0" presId="urn:microsoft.com/office/officeart/2008/layout/HexagonCluster"/>
    <dgm:cxn modelId="{C6A31644-049F-488C-B4FE-7A5645A5ABB2}" type="presParOf" srcId="{15E76C80-181F-42E4-933C-187BD04AD979}" destId="{6F7CB061-4398-45C9-BD10-21B69D47658D}" srcOrd="9" destOrd="0" presId="urn:microsoft.com/office/officeart/2008/layout/HexagonCluster"/>
    <dgm:cxn modelId="{92270DDC-4FE0-4859-8E1F-3D44B4AC2194}" type="presParOf" srcId="{6F7CB061-4398-45C9-BD10-21B69D47658D}" destId="{FAC0F12C-0D5D-4A90-B58B-C4C8C2CA9C7E}" srcOrd="0" destOrd="0" presId="urn:microsoft.com/office/officeart/2008/layout/HexagonCluster"/>
    <dgm:cxn modelId="{53E407D1-2D02-43D8-B056-614C342114F4}" type="presParOf" srcId="{15E76C80-181F-42E4-933C-187BD04AD979}" destId="{3DD1BB24-9ED5-4B02-8799-7A5D686BB62C}" srcOrd="10" destOrd="0" presId="urn:microsoft.com/office/officeart/2008/layout/HexagonCluster"/>
    <dgm:cxn modelId="{5D73B34E-22E6-4253-8C20-810AC03D4EDB}" type="presParOf" srcId="{3DD1BB24-9ED5-4B02-8799-7A5D686BB62C}" destId="{97351403-3F93-4E41-8D81-D20CABBB6987}" srcOrd="0" destOrd="0" presId="urn:microsoft.com/office/officeart/2008/layout/HexagonCluster"/>
    <dgm:cxn modelId="{81E344B1-A5DF-442E-B236-C2C4254003B6}" type="presParOf" srcId="{15E76C80-181F-42E4-933C-187BD04AD979}" destId="{A301F562-A264-414A-908D-78A5FD6819FC}" srcOrd="11" destOrd="0" presId="urn:microsoft.com/office/officeart/2008/layout/HexagonCluster"/>
    <dgm:cxn modelId="{B71970FE-24A5-4651-BDF7-7B6C3AE61D79}" type="presParOf" srcId="{A301F562-A264-414A-908D-78A5FD6819FC}" destId="{EB13C309-6828-45E8-A429-A1B88CCF9518}" srcOrd="0" destOrd="0" presId="urn:microsoft.com/office/officeart/2008/layout/HexagonCluster"/>
    <dgm:cxn modelId="{863DB081-5B7B-40E3-AF48-1DC67F2139FC}" type="presParOf" srcId="{15E76C80-181F-42E4-933C-187BD04AD979}" destId="{742EE866-2193-4C9F-9184-951606272FB2}" srcOrd="12" destOrd="0" presId="urn:microsoft.com/office/officeart/2008/layout/HexagonCluster"/>
    <dgm:cxn modelId="{D59F097D-2013-4797-978D-19639E5EAA9F}" type="presParOf" srcId="{742EE866-2193-4C9F-9184-951606272FB2}" destId="{FBD54F8B-3651-4A9D-B534-36FB37E9165F}" srcOrd="0" destOrd="0" presId="urn:microsoft.com/office/officeart/2008/layout/HexagonCluster"/>
    <dgm:cxn modelId="{A4448DC6-CE6A-4F45-870F-299C159538BA}" type="presParOf" srcId="{15E76C80-181F-42E4-933C-187BD04AD979}" destId="{EBAC72B4-91AA-42EE-873A-F8B23ECB8C5C}" srcOrd="13" destOrd="0" presId="urn:microsoft.com/office/officeart/2008/layout/HexagonCluster"/>
    <dgm:cxn modelId="{C97F8BF1-354E-421F-9ED3-B989D22F19A9}" type="presParOf" srcId="{EBAC72B4-91AA-42EE-873A-F8B23ECB8C5C}" destId="{1A33B4E8-4A57-4E6E-9541-93A6CBCFF613}" srcOrd="0" destOrd="0" presId="urn:microsoft.com/office/officeart/2008/layout/HexagonCluster"/>
    <dgm:cxn modelId="{5AC32D8B-54E7-47E4-AF93-2BBF5742473F}" type="presParOf" srcId="{15E76C80-181F-42E4-933C-187BD04AD979}" destId="{F468D855-B428-4110-B53C-8FEF07C79A78}" srcOrd="14" destOrd="0" presId="urn:microsoft.com/office/officeart/2008/layout/HexagonCluster"/>
    <dgm:cxn modelId="{F9B0FE16-21DE-4F46-8DC1-E56D63D0DA15}" type="presParOf" srcId="{F468D855-B428-4110-B53C-8FEF07C79A78}" destId="{DF7485A2-6B76-44B6-8AD8-06AAE8C58279}" srcOrd="0" destOrd="0" presId="urn:microsoft.com/office/officeart/2008/layout/HexagonCluster"/>
    <dgm:cxn modelId="{C8194578-0FF6-4D24-987B-1224DB015743}" type="presParOf" srcId="{15E76C80-181F-42E4-933C-187BD04AD979}" destId="{CCE3BE34-4E41-42B2-853F-333515CEBEF1}" srcOrd="15" destOrd="0" presId="urn:microsoft.com/office/officeart/2008/layout/HexagonCluster"/>
    <dgm:cxn modelId="{2CD818F7-ACC1-49C8-A75C-73100D0EB535}" type="presParOf" srcId="{CCE3BE34-4E41-42B2-853F-333515CEBEF1}" destId="{906A41A5-04D2-4864-B4A9-2BFEA694CAEB}" srcOrd="0" destOrd="0" presId="urn:microsoft.com/office/officeart/2008/layout/HexagonCluster"/>
    <dgm:cxn modelId="{B7959639-7FC8-4AAA-B3E7-F25C688FDD4E}" type="presParOf" srcId="{15E76C80-181F-42E4-933C-187BD04AD979}" destId="{FCAAD66D-8861-4905-98CA-F46A96669C70}" srcOrd="16" destOrd="0" presId="urn:microsoft.com/office/officeart/2008/layout/HexagonCluster"/>
    <dgm:cxn modelId="{4558EC94-0103-446B-B754-8915BBE6E2BB}" type="presParOf" srcId="{FCAAD66D-8861-4905-98CA-F46A96669C70}" destId="{45D51A43-B706-4F03-B9B2-397BC347DA64}" srcOrd="0" destOrd="0" presId="urn:microsoft.com/office/officeart/2008/layout/HexagonCluster"/>
    <dgm:cxn modelId="{CBD10FDD-5CEE-40F6-9DB3-BC6E6C7013DC}" type="presParOf" srcId="{15E76C80-181F-42E4-933C-187BD04AD979}" destId="{53C3C9B5-36E3-4C55-A727-212326D749C2}" srcOrd="17" destOrd="0" presId="urn:microsoft.com/office/officeart/2008/layout/HexagonCluster"/>
    <dgm:cxn modelId="{3958719E-83B5-4CF5-9456-7B8D6AD9438B}" type="presParOf" srcId="{53C3C9B5-36E3-4C55-A727-212326D749C2}" destId="{61F34E1A-206F-4F3F-93D9-9C1D3FD835EB}" srcOrd="0" destOrd="0" presId="urn:microsoft.com/office/officeart/2008/layout/HexagonCluster"/>
    <dgm:cxn modelId="{16292B6D-46B2-4502-8B17-D549A6B3260B}" type="presParOf" srcId="{15E76C80-181F-42E4-933C-187BD04AD979}" destId="{9B7041B8-02F0-40A4-8016-51C589FA6760}" srcOrd="18" destOrd="0" presId="urn:microsoft.com/office/officeart/2008/layout/HexagonCluster"/>
    <dgm:cxn modelId="{0FF536B5-C6FE-4685-B43F-814BE40C5900}" type="presParOf" srcId="{9B7041B8-02F0-40A4-8016-51C589FA6760}" destId="{BA809797-8D8E-401D-830D-C6913F5E7899}" srcOrd="0" destOrd="0" presId="urn:microsoft.com/office/officeart/2008/layout/HexagonCluster"/>
    <dgm:cxn modelId="{3D7F505A-396E-4466-9BC8-BEBD2A5FED45}" type="presParOf" srcId="{15E76C80-181F-42E4-933C-187BD04AD979}" destId="{318BF16B-4A46-447F-8652-3F8A39C7CF51}" srcOrd="19" destOrd="0" presId="urn:microsoft.com/office/officeart/2008/layout/HexagonCluster"/>
    <dgm:cxn modelId="{BEAB0C84-6781-43BD-BC55-56A8E537A4B2}" type="presParOf" srcId="{318BF16B-4A46-447F-8652-3F8A39C7CF51}" destId="{7C78DF67-A1A3-4922-8975-F7225E7A244A}" srcOrd="0" destOrd="0" presId="urn:microsoft.com/office/officeart/2008/layout/HexagonCluster"/>
    <dgm:cxn modelId="{6FB82C44-0E95-4A21-B6D6-B8D98B839620}" type="presParOf" srcId="{15E76C80-181F-42E4-933C-187BD04AD979}" destId="{3A94C6A7-26E8-4CC7-98C3-B564280C8B4F}" srcOrd="20" destOrd="0" presId="urn:microsoft.com/office/officeart/2008/layout/HexagonCluster"/>
    <dgm:cxn modelId="{E66A9DDE-B985-4D05-B49D-2A0C97C613FA}" type="presParOf" srcId="{3A94C6A7-26E8-4CC7-98C3-B564280C8B4F}" destId="{83ED64DC-CCAA-49D1-B6BC-94EDF2C9A877}" srcOrd="0" destOrd="0" presId="urn:microsoft.com/office/officeart/2008/layout/HexagonCluster"/>
    <dgm:cxn modelId="{E627F827-6CD7-42E5-85B5-F34FF7F6ED2C}" type="presParOf" srcId="{15E76C80-181F-42E4-933C-187BD04AD979}" destId="{110E56AB-0E7C-44FB-98DD-F44F0B96F7B6}" srcOrd="21" destOrd="0" presId="urn:microsoft.com/office/officeart/2008/layout/HexagonCluster"/>
    <dgm:cxn modelId="{FFF74760-20CD-4C64-A272-341DECD0763B}" type="presParOf" srcId="{110E56AB-0E7C-44FB-98DD-F44F0B96F7B6}" destId="{5D76F9C3-2C99-4FEF-818C-8EF38C4EA3A1}" srcOrd="0" destOrd="0" presId="urn:microsoft.com/office/officeart/2008/layout/HexagonCluster"/>
    <dgm:cxn modelId="{BC59256A-307A-4923-962D-2C995DD54A82}" type="presParOf" srcId="{15E76C80-181F-42E4-933C-187BD04AD979}" destId="{2EC0CD86-2FAB-4157-8597-F6C2658E4422}" srcOrd="22" destOrd="0" presId="urn:microsoft.com/office/officeart/2008/layout/HexagonCluster"/>
    <dgm:cxn modelId="{E509203C-ED4D-4A4E-B574-B349939133BC}" type="presParOf" srcId="{2EC0CD86-2FAB-4157-8597-F6C2658E4422}" destId="{CDC8722C-D123-413F-B975-D5A1196C485C}" srcOrd="0" destOrd="0" presId="urn:microsoft.com/office/officeart/2008/layout/HexagonCluster"/>
    <dgm:cxn modelId="{B9E607C8-63F4-4F0B-8A2F-50D5B5E0A312}" type="presParOf" srcId="{15E76C80-181F-42E4-933C-187BD04AD979}" destId="{B3970FE4-58C2-4769-8B66-CC9E3BE0D6C1}" srcOrd="23" destOrd="0" presId="urn:microsoft.com/office/officeart/2008/layout/HexagonCluster"/>
    <dgm:cxn modelId="{EE207E79-78E8-40C8-80E7-6457C368BEE1}" type="presParOf" srcId="{B3970FE4-58C2-4769-8B66-CC9E3BE0D6C1}" destId="{824A8934-7D18-43AF-91CB-B0320AA9DA8F}" srcOrd="0" destOrd="0" presId="urn:microsoft.com/office/officeart/2008/layout/HexagonCluster"/>
    <dgm:cxn modelId="{3D2A5E60-D14A-483E-8AF8-C0ADD99B5DF5}" type="presParOf" srcId="{15E76C80-181F-42E4-933C-187BD04AD979}" destId="{ADB53E05-7546-4B5C-9721-B56C36FDEC8F}" srcOrd="24" destOrd="0" presId="urn:microsoft.com/office/officeart/2008/layout/HexagonCluster"/>
    <dgm:cxn modelId="{6D1D6AC0-24E4-443E-8C1B-57347EA345EA}" type="presParOf" srcId="{ADB53E05-7546-4B5C-9721-B56C36FDEC8F}" destId="{E43DE045-54D6-444E-A9D8-44B8B03A2B10}" srcOrd="0" destOrd="0" presId="urn:microsoft.com/office/officeart/2008/layout/HexagonCluster"/>
    <dgm:cxn modelId="{BFF9F313-376F-4259-BCA8-3F7A58B1338E}" type="presParOf" srcId="{15E76C80-181F-42E4-933C-187BD04AD979}" destId="{5117E28E-693C-4C28-A4CF-B9978DC839F0}" srcOrd="25" destOrd="0" presId="urn:microsoft.com/office/officeart/2008/layout/HexagonCluster"/>
    <dgm:cxn modelId="{ADF659E0-4C7D-4518-A058-C692A9DC7275}" type="presParOf" srcId="{5117E28E-693C-4C28-A4CF-B9978DC839F0}" destId="{DA628AD5-269C-451D-BD30-B977DEB20E46}" srcOrd="0" destOrd="0" presId="urn:microsoft.com/office/officeart/2008/layout/HexagonCluster"/>
    <dgm:cxn modelId="{62F4083B-F6EF-4A06-B0CA-C71F5A6B719D}" type="presParOf" srcId="{15E76C80-181F-42E4-933C-187BD04AD979}" destId="{727E6283-79A1-49A4-B05C-8F10039C820A}" srcOrd="26" destOrd="0" presId="urn:microsoft.com/office/officeart/2008/layout/HexagonCluster"/>
    <dgm:cxn modelId="{7C1C0C41-80EB-46BA-A820-CE66C2CBF32C}" type="presParOf" srcId="{727E6283-79A1-49A4-B05C-8F10039C820A}" destId="{F47EC579-F9F8-49F0-A0FE-A987971687AD}" srcOrd="0" destOrd="0" presId="urn:microsoft.com/office/officeart/2008/layout/HexagonCluster"/>
    <dgm:cxn modelId="{75163834-FFF1-4C68-9354-7E9A612FAB83}" type="presParOf" srcId="{15E76C80-181F-42E4-933C-187BD04AD979}" destId="{6F17D43A-39CC-4905-BA23-1591B447EE46}" srcOrd="27" destOrd="0" presId="urn:microsoft.com/office/officeart/2008/layout/HexagonCluster"/>
    <dgm:cxn modelId="{A635D341-BD47-4066-8470-DC5F5206D195}" type="presParOf" srcId="{6F17D43A-39CC-4905-BA23-1591B447EE46}" destId="{1196E6FC-3E6F-4A51-8958-BC4F7F9B2B59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92B080-F386-4831-B510-98278A3C29DB}">
      <dsp:nvSpPr>
        <dsp:cNvPr id="0" name=""/>
        <dsp:cNvSpPr/>
      </dsp:nvSpPr>
      <dsp:spPr>
        <a:xfrm>
          <a:off x="4999418" y="1149926"/>
          <a:ext cx="4198743" cy="1239586"/>
        </a:xfrm>
        <a:prstGeom prst="roundRect">
          <a:avLst>
            <a:gd name="adj" fmla="val 10000"/>
          </a:avLst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52 242,0</a:t>
          </a:r>
        </a:p>
      </dsp:txBody>
      <dsp:txXfrm>
        <a:off x="5035724" y="1186232"/>
        <a:ext cx="4126131" cy="1166974"/>
      </dsp:txXfrm>
    </dsp:sp>
    <dsp:sp modelId="{D8E8AABC-B0AB-4191-85ED-7554075D7D9F}">
      <dsp:nvSpPr>
        <dsp:cNvPr id="0" name=""/>
        <dsp:cNvSpPr/>
      </dsp:nvSpPr>
      <dsp:spPr>
        <a:xfrm>
          <a:off x="9483575" y="1179940"/>
          <a:ext cx="4004352" cy="1236028"/>
        </a:xfrm>
        <a:prstGeom prst="roundRect">
          <a:avLst>
            <a:gd name="adj" fmla="val 10000"/>
          </a:avLst>
        </a:prstGeom>
        <a:solidFill>
          <a:schemeClr val="tx2">
            <a:lumMod val="60000"/>
            <a:lumOff val="40000"/>
            <a:alpha val="90000"/>
          </a:schemeClr>
        </a:solidFill>
        <a:ln w="25400" cap="flat" cmpd="sng" algn="ctr">
          <a:solidFill>
            <a:schemeClr val="accent3">
              <a:tint val="40000"/>
              <a:alpha val="90000"/>
              <a:hueOff val="3572285"/>
              <a:satOff val="-4598"/>
              <a:lumOff val="-3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РАСХОДЫ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55 921,5</a:t>
          </a:r>
        </a:p>
      </dsp:txBody>
      <dsp:txXfrm>
        <a:off x="9519777" y="1216142"/>
        <a:ext cx="3931948" cy="1163624"/>
      </dsp:txXfrm>
    </dsp:sp>
    <dsp:sp modelId="{1191180E-E747-4893-9396-176ED8D9CA45}">
      <dsp:nvSpPr>
        <dsp:cNvPr id="0" name=""/>
        <dsp:cNvSpPr/>
      </dsp:nvSpPr>
      <dsp:spPr>
        <a:xfrm>
          <a:off x="7221891" y="7756767"/>
          <a:ext cx="4240098" cy="845270"/>
        </a:xfrm>
        <a:prstGeom prst="triangle">
          <a:avLst/>
        </a:prstGeom>
        <a:solidFill>
          <a:schemeClr val="accent3">
            <a:tint val="40000"/>
            <a:alpha val="90000"/>
            <a:hueOff val="7144569"/>
            <a:satOff val="-9195"/>
            <a:lumOff val="-717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7144569"/>
              <a:satOff val="-9195"/>
              <a:lumOff val="-7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7A9E39-FD4C-4AEE-B0E4-0660387CD6CD}">
      <dsp:nvSpPr>
        <dsp:cNvPr id="0" name=""/>
        <dsp:cNvSpPr/>
      </dsp:nvSpPr>
      <dsp:spPr>
        <a:xfrm>
          <a:off x="5091364" y="7365224"/>
          <a:ext cx="8463772" cy="468598"/>
        </a:xfrm>
        <a:prstGeom prst="rect">
          <a:avLst/>
        </a:prstGeom>
        <a:solidFill>
          <a:schemeClr val="accent3">
            <a:tint val="40000"/>
            <a:alpha val="90000"/>
            <a:hueOff val="10716854"/>
            <a:satOff val="-13793"/>
            <a:lumOff val="-1075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10716854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C41C62-CA84-43EB-9275-75A9820CB595}">
      <dsp:nvSpPr>
        <dsp:cNvPr id="0" name=""/>
        <dsp:cNvSpPr/>
      </dsp:nvSpPr>
      <dsp:spPr>
        <a:xfrm>
          <a:off x="9513821" y="5664188"/>
          <a:ext cx="3924385" cy="1617907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за счет доходов от платных услуг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188,8</a:t>
          </a:r>
        </a:p>
      </dsp:txBody>
      <dsp:txXfrm>
        <a:off x="9592801" y="5743168"/>
        <a:ext cx="3766425" cy="1459947"/>
      </dsp:txXfrm>
    </dsp:sp>
    <dsp:sp modelId="{5928C333-ED2D-4F17-A869-0CF8A3F0DC42}">
      <dsp:nvSpPr>
        <dsp:cNvPr id="0" name=""/>
        <dsp:cNvSpPr/>
      </dsp:nvSpPr>
      <dsp:spPr>
        <a:xfrm>
          <a:off x="9677474" y="3951041"/>
          <a:ext cx="3700850" cy="1561128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Целевые расходы за счет федеральных средств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21 963,8</a:t>
          </a:r>
        </a:p>
      </dsp:txBody>
      <dsp:txXfrm>
        <a:off x="9753682" y="4027249"/>
        <a:ext cx="3548434" cy="1408712"/>
      </dsp:txXfrm>
    </dsp:sp>
    <dsp:sp modelId="{17494431-66DA-49B4-BB9D-CC4008D26465}">
      <dsp:nvSpPr>
        <dsp:cNvPr id="0" name=""/>
        <dsp:cNvSpPr/>
      </dsp:nvSpPr>
      <dsp:spPr>
        <a:xfrm>
          <a:off x="9686376" y="2651324"/>
          <a:ext cx="3700850" cy="1140321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Собственные расходы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33 768,9</a:t>
          </a:r>
        </a:p>
      </dsp:txBody>
      <dsp:txXfrm>
        <a:off x="9742042" y="2706990"/>
        <a:ext cx="3589518" cy="1028989"/>
      </dsp:txXfrm>
    </dsp:sp>
    <dsp:sp modelId="{9E54BC46-5266-4506-AD6B-B20F0864058C}">
      <dsp:nvSpPr>
        <dsp:cNvPr id="0" name=""/>
        <dsp:cNvSpPr/>
      </dsp:nvSpPr>
      <dsp:spPr>
        <a:xfrm>
          <a:off x="5106804" y="5664195"/>
          <a:ext cx="3924385" cy="1509378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38 026,9</a:t>
          </a:r>
        </a:p>
      </dsp:txBody>
      <dsp:txXfrm>
        <a:off x="5180486" y="5737877"/>
        <a:ext cx="3777021" cy="1362014"/>
      </dsp:txXfrm>
    </dsp:sp>
    <dsp:sp modelId="{A4002198-E307-430E-9D05-57838106C4DB}">
      <dsp:nvSpPr>
        <dsp:cNvPr id="0" name=""/>
        <dsp:cNvSpPr/>
      </dsp:nvSpPr>
      <dsp:spPr>
        <a:xfrm>
          <a:off x="5106804" y="4218012"/>
          <a:ext cx="3924385" cy="1207508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400" b="1" kern="1200" dirty="0"/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1 309,4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/>
        </a:p>
      </dsp:txBody>
      <dsp:txXfrm>
        <a:off x="5165750" y="4276958"/>
        <a:ext cx="3806493" cy="1089616"/>
      </dsp:txXfrm>
    </dsp:sp>
    <dsp:sp modelId="{86EE5D6B-9314-4738-9B6B-A8EC2B5C3F75}">
      <dsp:nvSpPr>
        <dsp:cNvPr id="0" name=""/>
        <dsp:cNvSpPr/>
      </dsp:nvSpPr>
      <dsp:spPr>
        <a:xfrm>
          <a:off x="5106804" y="2651317"/>
          <a:ext cx="3924385" cy="1207508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12 905,6</a:t>
          </a:r>
        </a:p>
      </dsp:txBody>
      <dsp:txXfrm>
        <a:off x="5165750" y="2710263"/>
        <a:ext cx="3806493" cy="10896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BCDB95-5A55-4DAA-8AE5-1E5B9D65B4C7}">
      <dsp:nvSpPr>
        <dsp:cNvPr id="0" name=""/>
        <dsp:cNvSpPr/>
      </dsp:nvSpPr>
      <dsp:spPr>
        <a:xfrm>
          <a:off x="2500" y="3721"/>
          <a:ext cx="15463598" cy="49635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ВСЕГО </a:t>
          </a:r>
          <a:r>
            <a:rPr lang="ru-RU" sz="2800" b="1" kern="12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38 026,9 млн рублей</a:t>
          </a:r>
        </a:p>
      </dsp:txBody>
      <dsp:txXfrm>
        <a:off x="17038" y="18259"/>
        <a:ext cx="15434522" cy="467281"/>
      </dsp:txXfrm>
    </dsp:sp>
    <dsp:sp modelId="{B55176D9-976A-4775-9938-E2936B82ECF8}">
      <dsp:nvSpPr>
        <dsp:cNvPr id="0" name=""/>
        <dsp:cNvSpPr/>
      </dsp:nvSpPr>
      <dsp:spPr>
        <a:xfrm>
          <a:off x="17593" y="673073"/>
          <a:ext cx="3629682" cy="52760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ДОТАЦИИ </a:t>
          </a:r>
          <a:r>
            <a:rPr lang="ru-RU" sz="1800" b="1" kern="12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16 063,1 млн рублей</a:t>
          </a:r>
        </a:p>
      </dsp:txBody>
      <dsp:txXfrm>
        <a:off x="33046" y="688526"/>
        <a:ext cx="3598776" cy="496702"/>
      </dsp:txXfrm>
    </dsp:sp>
    <dsp:sp modelId="{1D61A32C-F56C-47D9-A9A3-4DCC285BFB9B}">
      <dsp:nvSpPr>
        <dsp:cNvPr id="0" name=""/>
        <dsp:cNvSpPr/>
      </dsp:nvSpPr>
      <dsp:spPr>
        <a:xfrm>
          <a:off x="3952170" y="673073"/>
          <a:ext cx="3629682" cy="52760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СУБСИДИИ </a:t>
          </a:r>
          <a:r>
            <a:rPr lang="ru-RU" sz="1800" b="1" kern="12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20 225,1 млн рублей </a:t>
          </a:r>
        </a:p>
      </dsp:txBody>
      <dsp:txXfrm>
        <a:off x="3967623" y="688526"/>
        <a:ext cx="3598776" cy="496702"/>
      </dsp:txXfrm>
    </dsp:sp>
    <dsp:sp modelId="{13AE5026-D1D9-4DDA-8848-B2D28B76BC2D}">
      <dsp:nvSpPr>
        <dsp:cNvPr id="0" name=""/>
        <dsp:cNvSpPr/>
      </dsp:nvSpPr>
      <dsp:spPr>
        <a:xfrm>
          <a:off x="3959248" y="1373676"/>
          <a:ext cx="3615525" cy="85315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/>
            <a:t>выплата региональных социальных доплат к пенсии – 3 876,9 млн рублей</a:t>
          </a:r>
          <a:endParaRPr lang="ru-RU" sz="1800" kern="1200" dirty="0"/>
        </a:p>
      </dsp:txBody>
      <dsp:txXfrm>
        <a:off x="3984236" y="1398664"/>
        <a:ext cx="3565549" cy="803179"/>
      </dsp:txXfrm>
    </dsp:sp>
    <dsp:sp modelId="{77CCC1C8-C35C-40F2-AD35-9B198D6750C3}">
      <dsp:nvSpPr>
        <dsp:cNvPr id="0" name=""/>
        <dsp:cNvSpPr/>
      </dsp:nvSpPr>
      <dsp:spPr>
        <a:xfrm>
          <a:off x="3973323" y="2399826"/>
          <a:ext cx="3587375" cy="104449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/>
            <a:t>ежемесячные выплаты на детей в возрасте от 3 до 7 лет включительно – 2 843,2 млн рублей</a:t>
          </a:r>
          <a:endParaRPr lang="ru-RU" sz="1800" kern="1200" dirty="0"/>
        </a:p>
      </dsp:txBody>
      <dsp:txXfrm>
        <a:off x="4003915" y="2430418"/>
        <a:ext cx="3526191" cy="983315"/>
      </dsp:txXfrm>
    </dsp:sp>
    <dsp:sp modelId="{3BF4333D-8B2D-4537-A71E-78D1316F35BB}">
      <dsp:nvSpPr>
        <dsp:cNvPr id="0" name=""/>
        <dsp:cNvSpPr/>
      </dsp:nvSpPr>
      <dsp:spPr>
        <a:xfrm>
          <a:off x="4001145" y="3617321"/>
          <a:ext cx="3531731" cy="89624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/>
            <a:t>меры поддержки сельхозтоваропроизводителей 2 580,4 млн рублей </a:t>
          </a:r>
          <a:endParaRPr lang="ru-RU" sz="1800" kern="1200" dirty="0"/>
        </a:p>
      </dsp:txBody>
      <dsp:txXfrm>
        <a:off x="4027395" y="3643571"/>
        <a:ext cx="3479231" cy="843741"/>
      </dsp:txXfrm>
    </dsp:sp>
    <dsp:sp modelId="{DB341C98-0417-420A-B8CD-34EBF2176EE4}">
      <dsp:nvSpPr>
        <dsp:cNvPr id="0" name=""/>
        <dsp:cNvSpPr/>
      </dsp:nvSpPr>
      <dsp:spPr>
        <a:xfrm>
          <a:off x="4055501" y="4686557"/>
          <a:ext cx="3423018" cy="166938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/>
            <a:t>создание новых мест в общеобразовательных организациях в связи с ростом числа обучающихся, вызванным демографическим фактором – 2 503,9 млн рублей</a:t>
          </a:r>
          <a:endParaRPr lang="ru-RU" sz="1800" kern="1200" dirty="0"/>
        </a:p>
      </dsp:txBody>
      <dsp:txXfrm>
        <a:off x="4104396" y="4735452"/>
        <a:ext cx="3325228" cy="1571593"/>
      </dsp:txXfrm>
    </dsp:sp>
    <dsp:sp modelId="{BA03654A-41A3-4BF1-9E7F-20481621E9FE}">
      <dsp:nvSpPr>
        <dsp:cNvPr id="0" name=""/>
        <dsp:cNvSpPr/>
      </dsp:nvSpPr>
      <dsp:spPr>
        <a:xfrm>
          <a:off x="4055501" y="6528935"/>
          <a:ext cx="3423018" cy="129879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/>
            <a:t>модернизация школьных систем образования в рамках ГП РФ "Развитие образования" – 1 508,5 млн рублей</a:t>
          </a:r>
          <a:endParaRPr lang="ru-RU" sz="1800" kern="1200" dirty="0"/>
        </a:p>
      </dsp:txBody>
      <dsp:txXfrm>
        <a:off x="4093541" y="6566975"/>
        <a:ext cx="3346938" cy="1222717"/>
      </dsp:txXfrm>
    </dsp:sp>
    <dsp:sp modelId="{05809B9A-B7A3-44B5-8BE3-39DF84FC4D46}">
      <dsp:nvSpPr>
        <dsp:cNvPr id="0" name=""/>
        <dsp:cNvSpPr/>
      </dsp:nvSpPr>
      <dsp:spPr>
        <a:xfrm>
          <a:off x="7886746" y="673073"/>
          <a:ext cx="3629682" cy="52760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 </a:t>
          </a:r>
          <a:r>
            <a:rPr lang="ru-RU" sz="1800" b="1" kern="12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923,6 млн рублей </a:t>
          </a:r>
          <a:r>
            <a:rPr lang="ru-RU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7902199" y="688526"/>
        <a:ext cx="3598776" cy="496702"/>
      </dsp:txXfrm>
    </dsp:sp>
    <dsp:sp modelId="{FF69FAF1-2187-4102-A3EE-98F1A9ECC7AA}">
      <dsp:nvSpPr>
        <dsp:cNvPr id="0" name=""/>
        <dsp:cNvSpPr/>
      </dsp:nvSpPr>
      <dsp:spPr>
        <a:xfrm>
          <a:off x="7931715" y="1385193"/>
          <a:ext cx="3615525" cy="98635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/>
            <a:t>оплата жилищно-коммунальных услуг отдельным категориям граждан – 341,8 млн рублей</a:t>
          </a:r>
          <a:endParaRPr lang="ru-RU" sz="1800" kern="1200" dirty="0"/>
        </a:p>
      </dsp:txBody>
      <dsp:txXfrm>
        <a:off x="7960604" y="1414082"/>
        <a:ext cx="3557747" cy="928577"/>
      </dsp:txXfrm>
    </dsp:sp>
    <dsp:sp modelId="{A520CF52-2438-421A-8167-6F47CFB6120A}">
      <dsp:nvSpPr>
        <dsp:cNvPr id="0" name=""/>
        <dsp:cNvSpPr/>
      </dsp:nvSpPr>
      <dsp:spPr>
        <a:xfrm>
          <a:off x="7907899" y="2533026"/>
          <a:ext cx="3587375" cy="190894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/>
            <a:t>социальные выплаты безработным гражданам в соответствии </a:t>
          </a:r>
          <a:br>
            <a:rPr lang="ru-RU" sz="1800" i="1" kern="1200" dirty="0"/>
          </a:br>
          <a:r>
            <a:rPr lang="ru-RU" sz="1800" i="1" kern="1200" dirty="0"/>
            <a:t>с Законом РФ от 19 апреля 1991  № 1032-I "О занятости населения в Российской Федерации" – 235,5 млн рублей</a:t>
          </a:r>
          <a:endParaRPr lang="ru-RU" sz="1800" kern="1200" dirty="0"/>
        </a:p>
      </dsp:txBody>
      <dsp:txXfrm>
        <a:off x="7963810" y="2588937"/>
        <a:ext cx="3475553" cy="1797118"/>
      </dsp:txXfrm>
    </dsp:sp>
    <dsp:sp modelId="{8D94AAAE-56F7-4A02-B090-8721A443DB08}">
      <dsp:nvSpPr>
        <dsp:cNvPr id="0" name=""/>
        <dsp:cNvSpPr/>
      </dsp:nvSpPr>
      <dsp:spPr>
        <a:xfrm>
          <a:off x="7935722" y="4614961"/>
          <a:ext cx="3531731" cy="96413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/>
            <a:t>улучшение экологического состояния гидрографической сети – 100,0 млн рублей</a:t>
          </a:r>
          <a:endParaRPr lang="ru-RU" sz="1800" kern="1200" dirty="0"/>
        </a:p>
      </dsp:txBody>
      <dsp:txXfrm>
        <a:off x="7963961" y="4643200"/>
        <a:ext cx="3475253" cy="907657"/>
      </dsp:txXfrm>
    </dsp:sp>
    <dsp:sp modelId="{D1814E75-ECBD-4BE4-BF5C-62C76436A840}">
      <dsp:nvSpPr>
        <dsp:cNvPr id="0" name=""/>
        <dsp:cNvSpPr/>
      </dsp:nvSpPr>
      <dsp:spPr>
        <a:xfrm>
          <a:off x="7990078" y="5752091"/>
          <a:ext cx="3423018" cy="10786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/>
            <a:t>осуществление отдельных полномочий в области водных отношений – 67,7 млн рублей</a:t>
          </a:r>
          <a:endParaRPr lang="ru-RU" sz="1800" kern="1200" dirty="0"/>
        </a:p>
      </dsp:txBody>
      <dsp:txXfrm>
        <a:off x="8021671" y="5783684"/>
        <a:ext cx="3359832" cy="1015486"/>
      </dsp:txXfrm>
    </dsp:sp>
    <dsp:sp modelId="{657DC92B-945D-4E05-A0AE-C261FFD180DB}">
      <dsp:nvSpPr>
        <dsp:cNvPr id="0" name=""/>
        <dsp:cNvSpPr/>
      </dsp:nvSpPr>
      <dsp:spPr>
        <a:xfrm>
          <a:off x="7990078" y="7003758"/>
          <a:ext cx="3423018" cy="135168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/>
            <a:t>осуществление полномочий по обеспечению жильем отдельных категорий граждан 24,6 млн рублей </a:t>
          </a:r>
          <a:endParaRPr lang="ru-RU" sz="1800" kern="1200" dirty="0"/>
        </a:p>
      </dsp:txBody>
      <dsp:txXfrm>
        <a:off x="8029667" y="7043347"/>
        <a:ext cx="3343840" cy="1272505"/>
      </dsp:txXfrm>
    </dsp:sp>
    <dsp:sp modelId="{6B31BC82-1F0E-4D20-BF7B-56BBA800A149}">
      <dsp:nvSpPr>
        <dsp:cNvPr id="0" name=""/>
        <dsp:cNvSpPr/>
      </dsp:nvSpPr>
      <dsp:spPr>
        <a:xfrm>
          <a:off x="11821322" y="673073"/>
          <a:ext cx="3629682" cy="51420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ИМБТ </a:t>
          </a:r>
          <a:r>
            <a:rPr lang="ru-RU" sz="1800" b="1" kern="12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815,1 млн рублей</a:t>
          </a:r>
        </a:p>
      </dsp:txBody>
      <dsp:txXfrm>
        <a:off x="11836382" y="688133"/>
        <a:ext cx="3599562" cy="484083"/>
      </dsp:txXfrm>
    </dsp:sp>
    <dsp:sp modelId="{8D5125FC-EA07-4BD3-B22F-4BA9607E03FC}">
      <dsp:nvSpPr>
        <dsp:cNvPr id="0" name=""/>
        <dsp:cNvSpPr/>
      </dsp:nvSpPr>
      <dsp:spPr>
        <a:xfrm>
          <a:off x="11828401" y="1360271"/>
          <a:ext cx="3615525" cy="109050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/>
            <a:t>ежемесячное денежное вознаграждение за классное руководство педагогическим работникам– 415,8 млн рублей</a:t>
          </a:r>
          <a:endParaRPr lang="ru-RU" sz="1800" kern="1200" dirty="0"/>
        </a:p>
      </dsp:txBody>
      <dsp:txXfrm>
        <a:off x="11860341" y="1392211"/>
        <a:ext cx="3551645" cy="1026628"/>
      </dsp:txXfrm>
    </dsp:sp>
    <dsp:sp modelId="{8434BB47-DA2B-44E8-9273-D8D42C62F668}">
      <dsp:nvSpPr>
        <dsp:cNvPr id="0" name=""/>
        <dsp:cNvSpPr/>
      </dsp:nvSpPr>
      <dsp:spPr>
        <a:xfrm>
          <a:off x="11842476" y="2623774"/>
          <a:ext cx="3587375" cy="166938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/>
            <a:t>финансовое обеспечение (возмещение) производителям зерновых культур части затрат на производство и реализацию зерновых культур - 172,8 млн рублей</a:t>
          </a:r>
          <a:endParaRPr lang="ru-RU" sz="1800" kern="1200" dirty="0"/>
        </a:p>
      </dsp:txBody>
      <dsp:txXfrm>
        <a:off x="11891371" y="2672669"/>
        <a:ext cx="3489585" cy="1571593"/>
      </dsp:txXfrm>
    </dsp:sp>
    <dsp:sp modelId="{4F97B1E8-2A74-4BC4-A1B1-C4F6C8D91436}">
      <dsp:nvSpPr>
        <dsp:cNvPr id="0" name=""/>
        <dsp:cNvSpPr/>
      </dsp:nvSpPr>
      <dsp:spPr>
        <a:xfrm>
          <a:off x="11870298" y="4466152"/>
          <a:ext cx="3531731" cy="11836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/>
            <a:t>реализация отдельных полномочий в области лекарственного обеспечения – 45,5 млн рублей</a:t>
          </a:r>
          <a:endParaRPr lang="ru-RU" sz="1800" kern="1200" dirty="0"/>
        </a:p>
      </dsp:txBody>
      <dsp:txXfrm>
        <a:off x="11904967" y="4500821"/>
        <a:ext cx="3462393" cy="1114355"/>
      </dsp:txXfrm>
    </dsp:sp>
    <dsp:sp modelId="{2102BBE0-14AC-49B1-B858-75F8FC34DA53}">
      <dsp:nvSpPr>
        <dsp:cNvPr id="0" name=""/>
        <dsp:cNvSpPr/>
      </dsp:nvSpPr>
      <dsp:spPr>
        <a:xfrm>
          <a:off x="11870298" y="5822840"/>
          <a:ext cx="3531731" cy="166938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/>
            <a:t>переоснащение медицинских организаций, оказывающих медицинскую помощь больным с онкологическими заболеваниями - 27,4 млн рублей</a:t>
          </a:r>
          <a:endParaRPr lang="ru-RU" sz="1800" kern="1200" dirty="0"/>
        </a:p>
      </dsp:txBody>
      <dsp:txXfrm>
        <a:off x="11919193" y="5871735"/>
        <a:ext cx="3433941" cy="157159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77A62A-612E-40DF-9DA4-561A58C0E551}">
      <dsp:nvSpPr>
        <dsp:cNvPr id="0" name=""/>
        <dsp:cNvSpPr/>
      </dsp:nvSpPr>
      <dsp:spPr>
        <a:xfrm rot="10800000">
          <a:off x="1980607" y="1817"/>
          <a:ext cx="6739509" cy="1132249"/>
        </a:xfrm>
        <a:prstGeom prst="homePlat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9291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Выплата региональных социальных доплат к пенсии </a:t>
          </a:r>
          <a:b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4 081,0 млн рублей</a:t>
          </a:r>
        </a:p>
      </dsp:txBody>
      <dsp:txXfrm rot="10800000">
        <a:off x="2263669" y="1817"/>
        <a:ext cx="6456447" cy="1132249"/>
      </dsp:txXfrm>
    </dsp:sp>
    <dsp:sp modelId="{E666D103-9CBF-4185-BE3A-9F595B2074FE}">
      <dsp:nvSpPr>
        <dsp:cNvPr id="0" name=""/>
        <dsp:cNvSpPr/>
      </dsp:nvSpPr>
      <dsp:spPr>
        <a:xfrm>
          <a:off x="1414483" y="1817"/>
          <a:ext cx="1132249" cy="113224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0CE7E1-761B-4AF1-842F-2577A2BBFAA2}">
      <dsp:nvSpPr>
        <dsp:cNvPr id="0" name=""/>
        <dsp:cNvSpPr/>
      </dsp:nvSpPr>
      <dsp:spPr>
        <a:xfrm rot="10800000">
          <a:off x="1980607" y="1472052"/>
          <a:ext cx="6739509" cy="1536949"/>
        </a:xfrm>
        <a:prstGeom prst="homePlat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9291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Осуществление ежемесячных выплат на детей в возрасте от трех до семи лет включительно </a:t>
          </a:r>
          <a:b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2 992,9 млн рублей</a:t>
          </a:r>
        </a:p>
      </dsp:txBody>
      <dsp:txXfrm rot="10800000">
        <a:off x="2364844" y="1472052"/>
        <a:ext cx="6355272" cy="1536949"/>
      </dsp:txXfrm>
    </dsp:sp>
    <dsp:sp modelId="{1A2C9048-30D7-4F6E-A1DE-661C1CFB643A}">
      <dsp:nvSpPr>
        <dsp:cNvPr id="0" name=""/>
        <dsp:cNvSpPr/>
      </dsp:nvSpPr>
      <dsp:spPr>
        <a:xfrm>
          <a:off x="1414483" y="1674402"/>
          <a:ext cx="1132249" cy="1132249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C74EA9-30FA-4F33-A80D-D3E9D1E5E814}">
      <dsp:nvSpPr>
        <dsp:cNvPr id="0" name=""/>
        <dsp:cNvSpPr/>
      </dsp:nvSpPr>
      <dsp:spPr>
        <a:xfrm rot="10800000">
          <a:off x="1980607" y="3346986"/>
          <a:ext cx="6739509" cy="2156901"/>
        </a:xfrm>
        <a:prstGeom prst="homePlat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9291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Осуществление ежемесячной денежной выплаты, назначаемой в случае рождения третьего ребенка или последующих детей до достижения ребенком возраста трех лет 1 462,2 млн рублей</a:t>
          </a:r>
        </a:p>
      </dsp:txBody>
      <dsp:txXfrm rot="10800000">
        <a:off x="2519832" y="3346986"/>
        <a:ext cx="6200284" cy="2156901"/>
      </dsp:txXfrm>
    </dsp:sp>
    <dsp:sp modelId="{D7AD0C8A-B724-4F3F-AEC6-823822D31028}">
      <dsp:nvSpPr>
        <dsp:cNvPr id="0" name=""/>
        <dsp:cNvSpPr/>
      </dsp:nvSpPr>
      <dsp:spPr>
        <a:xfrm>
          <a:off x="1414483" y="3859312"/>
          <a:ext cx="1132249" cy="1132249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F95033-769B-4A39-9121-84EDC3E28E08}">
      <dsp:nvSpPr>
        <dsp:cNvPr id="0" name=""/>
        <dsp:cNvSpPr/>
      </dsp:nvSpPr>
      <dsp:spPr>
        <a:xfrm rot="10800000">
          <a:off x="1980607" y="5841873"/>
          <a:ext cx="6739509" cy="2210672"/>
        </a:xfrm>
        <a:prstGeom prst="homePlat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9291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Субвенции Фонду пенсионного и социального страхования РФ на осуществление ежемесячной денежной выплаты на ребенка в возрасте от 8 до 17 лет </a:t>
          </a:r>
          <a:b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532,0 млн рублей</a:t>
          </a:r>
        </a:p>
      </dsp:txBody>
      <dsp:txXfrm rot="10800000">
        <a:off x="2533275" y="5841873"/>
        <a:ext cx="6186841" cy="2210672"/>
      </dsp:txXfrm>
    </dsp:sp>
    <dsp:sp modelId="{E924EEEE-D8CE-4DE3-9B7C-7F5A2240E28A}">
      <dsp:nvSpPr>
        <dsp:cNvPr id="0" name=""/>
        <dsp:cNvSpPr/>
      </dsp:nvSpPr>
      <dsp:spPr>
        <a:xfrm>
          <a:off x="1414483" y="6381084"/>
          <a:ext cx="1132249" cy="1132249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329EF5-3E85-43EB-8D34-8052209E7B0C}">
      <dsp:nvSpPr>
        <dsp:cNvPr id="0" name=""/>
        <dsp:cNvSpPr/>
      </dsp:nvSpPr>
      <dsp:spPr>
        <a:xfrm>
          <a:off x="2555319" y="3398251"/>
          <a:ext cx="2356960" cy="235696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275,0 </a:t>
          </a:r>
          <a:r>
            <a:rPr lang="ru-RU" sz="2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тыс. получателей ≈ каждый </a:t>
          </a:r>
          <a:br>
            <a:rPr lang="ru-RU" sz="2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3-й житель республики </a:t>
          </a:r>
          <a:endParaRPr lang="ru-RU" sz="2200" kern="1200" dirty="0"/>
        </a:p>
      </dsp:txBody>
      <dsp:txXfrm>
        <a:off x="2900488" y="3743420"/>
        <a:ext cx="1666622" cy="1666622"/>
      </dsp:txXfrm>
    </dsp:sp>
    <dsp:sp modelId="{C8BBE92F-F4D7-4725-A75E-12F05D924499}">
      <dsp:nvSpPr>
        <dsp:cNvPr id="0" name=""/>
        <dsp:cNvSpPr/>
      </dsp:nvSpPr>
      <dsp:spPr>
        <a:xfrm rot="12900000">
          <a:off x="950719" y="2956943"/>
          <a:ext cx="1898899" cy="671733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4EDAB4-EFA9-41EF-A456-9CB92D53A095}">
      <dsp:nvSpPr>
        <dsp:cNvPr id="0" name=""/>
        <dsp:cNvSpPr/>
      </dsp:nvSpPr>
      <dsp:spPr>
        <a:xfrm>
          <a:off x="2869" y="1852583"/>
          <a:ext cx="2239112" cy="17912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152,3 </a:t>
          </a: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тыс. </a:t>
          </a:r>
          <a:b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региональных льготников</a:t>
          </a:r>
          <a:endParaRPr lang="ru-RU" sz="2400" kern="1200" dirty="0"/>
        </a:p>
      </dsp:txBody>
      <dsp:txXfrm>
        <a:off x="55334" y="1905048"/>
        <a:ext cx="2134182" cy="1686360"/>
      </dsp:txXfrm>
    </dsp:sp>
    <dsp:sp modelId="{D5754F6C-65A8-4BDB-ADF1-FEF1D6626A23}">
      <dsp:nvSpPr>
        <dsp:cNvPr id="0" name=""/>
        <dsp:cNvSpPr/>
      </dsp:nvSpPr>
      <dsp:spPr>
        <a:xfrm rot="16200000">
          <a:off x="2784349" y="2002416"/>
          <a:ext cx="1898899" cy="671733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2C02DC-2B4A-4402-8C39-A294C40B335C}">
      <dsp:nvSpPr>
        <dsp:cNvPr id="0" name=""/>
        <dsp:cNvSpPr/>
      </dsp:nvSpPr>
      <dsp:spPr>
        <a:xfrm>
          <a:off x="2614243" y="493188"/>
          <a:ext cx="2239112" cy="17912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83,2</a:t>
          </a: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тыс. семей с детьми</a:t>
          </a:r>
          <a:endParaRPr lang="ru-RU" sz="2400" kern="1200" dirty="0"/>
        </a:p>
      </dsp:txBody>
      <dsp:txXfrm>
        <a:off x="2666708" y="545653"/>
        <a:ext cx="2134182" cy="1686360"/>
      </dsp:txXfrm>
    </dsp:sp>
    <dsp:sp modelId="{958C16E1-7319-49FF-B400-43007488EF75}">
      <dsp:nvSpPr>
        <dsp:cNvPr id="0" name=""/>
        <dsp:cNvSpPr/>
      </dsp:nvSpPr>
      <dsp:spPr>
        <a:xfrm rot="19500000">
          <a:off x="4617979" y="2956943"/>
          <a:ext cx="1898899" cy="671733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677FB1-2C6B-4591-A2C9-23F12570CA67}">
      <dsp:nvSpPr>
        <dsp:cNvPr id="0" name=""/>
        <dsp:cNvSpPr/>
      </dsp:nvSpPr>
      <dsp:spPr>
        <a:xfrm>
          <a:off x="5225616" y="1852583"/>
          <a:ext cx="2239112" cy="17912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39,5 </a:t>
          </a: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тыс. федеральных льготников</a:t>
          </a:r>
          <a:endParaRPr lang="ru-RU" sz="2400" kern="1200" dirty="0"/>
        </a:p>
      </dsp:txBody>
      <dsp:txXfrm>
        <a:off x="5278081" y="1905048"/>
        <a:ext cx="2134182" cy="16863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6EAFA3-66FC-4527-B6AF-8F0E93D04F78}">
      <dsp:nvSpPr>
        <dsp:cNvPr id="0" name=""/>
        <dsp:cNvSpPr/>
      </dsp:nvSpPr>
      <dsp:spPr>
        <a:xfrm>
          <a:off x="0" y="0"/>
          <a:ext cx="4740163" cy="1820388"/>
        </a:xfrm>
        <a:prstGeom prst="rect">
          <a:avLst/>
        </a:prstGeom>
        <a:solidFill>
          <a:schemeClr val="dk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16 363,8 </a:t>
          </a:r>
          <a:br>
            <a:rPr lang="ru-RU" sz="5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5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млн рублей</a:t>
          </a:r>
        </a:p>
      </dsp:txBody>
      <dsp:txXfrm>
        <a:off x="0" y="0"/>
        <a:ext cx="4740163" cy="1820388"/>
      </dsp:txXfrm>
    </dsp:sp>
    <dsp:sp modelId="{BB8C92BE-32C9-45FE-AEB7-B41F9EBAF308}">
      <dsp:nvSpPr>
        <dsp:cNvPr id="0" name=""/>
        <dsp:cNvSpPr/>
      </dsp:nvSpPr>
      <dsp:spPr>
        <a:xfrm>
          <a:off x="1093" y="1871250"/>
          <a:ext cx="2154829" cy="372109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Общий объем на ФОТ</a:t>
          </a:r>
          <a:br>
            <a:rPr lang="ru-RU" sz="3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400" b="1" kern="12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7 698,5 млн рублей </a:t>
          </a:r>
        </a:p>
      </dsp:txBody>
      <dsp:txXfrm>
        <a:off x="1093" y="1871250"/>
        <a:ext cx="2154829" cy="3721090"/>
      </dsp:txXfrm>
    </dsp:sp>
    <dsp:sp modelId="{D1D9DD08-8CFE-4BE1-AA47-36F01D4FCE01}">
      <dsp:nvSpPr>
        <dsp:cNvPr id="0" name=""/>
        <dsp:cNvSpPr/>
      </dsp:nvSpPr>
      <dsp:spPr>
        <a:xfrm>
          <a:off x="2155923" y="1871250"/>
          <a:ext cx="2583145" cy="372109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Субвенция на </a:t>
          </a:r>
          <a:r>
            <a:rPr lang="ru-RU" sz="32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зп</a:t>
          </a:r>
          <a:r>
            <a:rPr lang="ru-RU" sz="3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в сфере образования </a:t>
          </a:r>
          <a:r>
            <a:rPr lang="ru-RU" sz="29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29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(в том числе субвенция на классное руководство</a:t>
          </a:r>
          <a:r>
            <a:rPr lang="ru-RU" sz="1800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r>
            <a:rPr lang="ru-RU" sz="2400" kern="12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br>
            <a:rPr lang="ru-RU" sz="2400" kern="12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400" b="1" kern="12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8 665,3 млн рублей</a:t>
          </a:r>
        </a:p>
      </dsp:txBody>
      <dsp:txXfrm>
        <a:off x="2155923" y="1871250"/>
        <a:ext cx="2583145" cy="3721090"/>
      </dsp:txXfrm>
    </dsp:sp>
    <dsp:sp modelId="{0A0013E0-8A7B-4046-BDA7-66573025E569}">
      <dsp:nvSpPr>
        <dsp:cNvPr id="0" name=""/>
        <dsp:cNvSpPr/>
      </dsp:nvSpPr>
      <dsp:spPr>
        <a:xfrm>
          <a:off x="0" y="5643203"/>
          <a:ext cx="4740163" cy="424757"/>
        </a:xfrm>
        <a:prstGeom prst="rect">
          <a:avLst/>
        </a:prstGeom>
        <a:solidFill>
          <a:schemeClr val="dk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BA1D1B-2851-4195-B4E1-2A0D21682F99}">
      <dsp:nvSpPr>
        <dsp:cNvPr id="0" name=""/>
        <dsp:cNvSpPr/>
      </dsp:nvSpPr>
      <dsp:spPr>
        <a:xfrm>
          <a:off x="609587" y="0"/>
          <a:ext cx="7848624" cy="34290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solidFill>
            <a:schemeClr val="tx2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5ED859-82E3-4772-A8E1-A029A4B686B6}">
      <dsp:nvSpPr>
        <dsp:cNvPr id="0" name=""/>
        <dsp:cNvSpPr/>
      </dsp:nvSpPr>
      <dsp:spPr>
        <a:xfrm>
          <a:off x="5976823" y="695401"/>
          <a:ext cx="405993" cy="405993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tx2">
              <a:lumMod val="20000"/>
              <a:lumOff val="8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35D4F1-1151-4925-9CA4-5A531F063EAC}">
      <dsp:nvSpPr>
        <dsp:cNvPr id="0" name=""/>
        <dsp:cNvSpPr/>
      </dsp:nvSpPr>
      <dsp:spPr>
        <a:xfrm>
          <a:off x="6713229" y="1967083"/>
          <a:ext cx="2194560" cy="974610"/>
        </a:xfrm>
        <a:prstGeom prst="round2Diag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15128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760806" y="2014660"/>
        <a:ext cx="2099406" cy="87945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E3E185-5C21-47EC-A736-C854C61C1D43}">
      <dsp:nvSpPr>
        <dsp:cNvPr id="0" name=""/>
        <dsp:cNvSpPr/>
      </dsp:nvSpPr>
      <dsp:spPr>
        <a:xfrm>
          <a:off x="0" y="0"/>
          <a:ext cx="13258799" cy="315468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D71B1A-DC45-4980-88F6-77FB9DBD1C92}">
      <dsp:nvSpPr>
        <dsp:cNvPr id="0" name=""/>
        <dsp:cNvSpPr/>
      </dsp:nvSpPr>
      <dsp:spPr>
        <a:xfrm>
          <a:off x="401415" y="420624"/>
          <a:ext cx="2896736" cy="231343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A3DAEE-EAB7-45CE-B168-C67B45A81B00}">
      <dsp:nvSpPr>
        <dsp:cNvPr id="0" name=""/>
        <dsp:cNvSpPr/>
      </dsp:nvSpPr>
      <dsp:spPr>
        <a:xfrm rot="10800000">
          <a:off x="401415" y="3154679"/>
          <a:ext cx="2896736" cy="3855720"/>
        </a:xfrm>
        <a:prstGeom prst="round2SameRect">
          <a:avLst>
            <a:gd name="adj1" fmla="val 10500"/>
            <a:gd name="adj2" fmla="val 0"/>
          </a:avLst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Проектирование</a:t>
          </a: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строительство, ремонт, капитальный ремонт и нормативное содержание автомобильных дорог</a:t>
          </a:r>
        </a:p>
      </dsp:txBody>
      <dsp:txXfrm rot="10800000">
        <a:off x="490500" y="3154679"/>
        <a:ext cx="2718566" cy="3766635"/>
      </dsp:txXfrm>
    </dsp:sp>
    <dsp:sp modelId="{46FDE55E-EC8A-4121-AE1F-213C87381FFA}">
      <dsp:nvSpPr>
        <dsp:cNvPr id="0" name=""/>
        <dsp:cNvSpPr/>
      </dsp:nvSpPr>
      <dsp:spPr>
        <a:xfrm>
          <a:off x="3587825" y="420624"/>
          <a:ext cx="2896736" cy="231343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ACABC7-B782-4DDC-9FFF-A9E3FC848C4E}">
      <dsp:nvSpPr>
        <dsp:cNvPr id="0" name=""/>
        <dsp:cNvSpPr/>
      </dsp:nvSpPr>
      <dsp:spPr>
        <a:xfrm rot="10800000">
          <a:off x="3587825" y="3154679"/>
          <a:ext cx="2896736" cy="3855720"/>
        </a:xfrm>
        <a:prstGeom prst="round2SameRect">
          <a:avLst>
            <a:gd name="adj1" fmla="val 10500"/>
            <a:gd name="adj2" fmla="val 0"/>
          </a:avLst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нацпроекта «Безопасные, качественные дороги»</a:t>
          </a:r>
        </a:p>
      </dsp:txBody>
      <dsp:txXfrm rot="10800000">
        <a:off x="3676910" y="3154679"/>
        <a:ext cx="2718566" cy="3766635"/>
      </dsp:txXfrm>
    </dsp:sp>
    <dsp:sp modelId="{7CDB31A3-B237-48BF-A1AF-13D41DB49A59}">
      <dsp:nvSpPr>
        <dsp:cNvPr id="0" name=""/>
        <dsp:cNvSpPr/>
      </dsp:nvSpPr>
      <dsp:spPr>
        <a:xfrm>
          <a:off x="6774236" y="420624"/>
          <a:ext cx="2896736" cy="231343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0EB140-A5B9-465C-BBD5-5CCB82AE7AE3}">
      <dsp:nvSpPr>
        <dsp:cNvPr id="0" name=""/>
        <dsp:cNvSpPr/>
      </dsp:nvSpPr>
      <dsp:spPr>
        <a:xfrm rot="10800000">
          <a:off x="6774236" y="3154679"/>
          <a:ext cx="2896736" cy="3855720"/>
        </a:xfrm>
        <a:prstGeom prst="round2SameRect">
          <a:avLst>
            <a:gd name="adj1" fmla="val 10500"/>
            <a:gd name="adj2" fmla="val 0"/>
          </a:avLst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Обеспечение функционирова-ния систем фото - и видеофиксации нарушений правил дорожного движения</a:t>
          </a:r>
        </a:p>
      </dsp:txBody>
      <dsp:txXfrm rot="10800000">
        <a:off x="6863321" y="3154679"/>
        <a:ext cx="2718566" cy="3766635"/>
      </dsp:txXfrm>
    </dsp:sp>
    <dsp:sp modelId="{8D450808-64BA-4A1A-A877-82A69A6184DF}">
      <dsp:nvSpPr>
        <dsp:cNvPr id="0" name=""/>
        <dsp:cNvSpPr/>
      </dsp:nvSpPr>
      <dsp:spPr>
        <a:xfrm>
          <a:off x="9960646" y="420624"/>
          <a:ext cx="2896736" cy="231343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7BF4DA-A2A9-42DF-98E3-92D83CAAE231}">
      <dsp:nvSpPr>
        <dsp:cNvPr id="0" name=""/>
        <dsp:cNvSpPr/>
      </dsp:nvSpPr>
      <dsp:spPr>
        <a:xfrm rot="10800000">
          <a:off x="9960646" y="3154679"/>
          <a:ext cx="2896736" cy="3855720"/>
        </a:xfrm>
        <a:prstGeom prst="round2SameRect">
          <a:avLst>
            <a:gd name="adj1" fmla="val 10500"/>
            <a:gd name="adj2" fmla="val 0"/>
          </a:avLst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r>
            <a:rPr lang="ru-RU" sz="2400" kern="1200" dirty="0">
              <a:solidFill>
                <a:schemeClr val="tx1"/>
              </a:solidFill>
            </a:rPr>
            <a:t> </a:t>
          </a:r>
          <a:r>
            <a:rPr lang="ru-RU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местным бюджетам на реализацию мероприятий в сфере дорожного хозяйства</a:t>
          </a:r>
        </a:p>
      </dsp:txBody>
      <dsp:txXfrm rot="10800000">
        <a:off x="10049731" y="3154679"/>
        <a:ext cx="2718566" cy="376663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546929-F958-45BE-956D-ADAE7454460F}">
      <dsp:nvSpPr>
        <dsp:cNvPr id="0" name=""/>
        <dsp:cNvSpPr/>
      </dsp:nvSpPr>
      <dsp:spPr>
        <a:xfrm>
          <a:off x="3603073" y="3291718"/>
          <a:ext cx="2307223" cy="198115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/>
            <a:t>Завершение строительства 7 начатых в текущем году и строительство 8 новых общеобразова-тельных школ</a:t>
          </a:r>
        </a:p>
      </dsp:txBody>
      <dsp:txXfrm>
        <a:off x="3960438" y="3598578"/>
        <a:ext cx="1592493" cy="1367434"/>
      </dsp:txXfrm>
    </dsp:sp>
    <dsp:sp modelId="{8C69EC77-2A9A-4F53-83FC-AEE39F2881E7}">
      <dsp:nvSpPr>
        <dsp:cNvPr id="0" name=""/>
        <dsp:cNvSpPr/>
      </dsp:nvSpPr>
      <dsp:spPr>
        <a:xfrm>
          <a:off x="3658123" y="4177375"/>
          <a:ext cx="269135" cy="23224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258765-443D-451F-8140-E8757ABF1D08}">
      <dsp:nvSpPr>
        <dsp:cNvPr id="0" name=""/>
        <dsp:cNvSpPr/>
      </dsp:nvSpPr>
      <dsp:spPr>
        <a:xfrm>
          <a:off x="1617588" y="2196221"/>
          <a:ext cx="2307223" cy="1981154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4A679B-E960-45BA-87A0-B7F6D0792DDD}">
      <dsp:nvSpPr>
        <dsp:cNvPr id="0" name=""/>
        <dsp:cNvSpPr/>
      </dsp:nvSpPr>
      <dsp:spPr>
        <a:xfrm>
          <a:off x="3198147" y="3914515"/>
          <a:ext cx="269135" cy="23224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B3F6E4-1C4C-4EB2-B3FC-C5B7C85D98A4}">
      <dsp:nvSpPr>
        <dsp:cNvPr id="0" name=""/>
        <dsp:cNvSpPr/>
      </dsp:nvSpPr>
      <dsp:spPr>
        <a:xfrm>
          <a:off x="5588557" y="2190247"/>
          <a:ext cx="2307223" cy="198115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/>
            <a:t>Строительство онкологического центра в г.Нальчике</a:t>
          </a:r>
        </a:p>
      </dsp:txBody>
      <dsp:txXfrm>
        <a:off x="5945922" y="2497107"/>
        <a:ext cx="1592493" cy="1367434"/>
      </dsp:txXfrm>
    </dsp:sp>
    <dsp:sp modelId="{B7945AB2-CEE6-4BC8-8CA5-62BD285830FF}">
      <dsp:nvSpPr>
        <dsp:cNvPr id="0" name=""/>
        <dsp:cNvSpPr/>
      </dsp:nvSpPr>
      <dsp:spPr>
        <a:xfrm>
          <a:off x="7176455" y="3904061"/>
          <a:ext cx="269135" cy="23224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47D570-DFE9-4A8C-8C92-C95315EB60FD}">
      <dsp:nvSpPr>
        <dsp:cNvPr id="0" name=""/>
        <dsp:cNvSpPr/>
      </dsp:nvSpPr>
      <dsp:spPr>
        <a:xfrm>
          <a:off x="7572818" y="3287237"/>
          <a:ext cx="2307223" cy="1981154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E8A3B5-B3CE-4449-994D-570A54CB8574}">
      <dsp:nvSpPr>
        <dsp:cNvPr id="0" name=""/>
        <dsp:cNvSpPr/>
      </dsp:nvSpPr>
      <dsp:spPr>
        <a:xfrm>
          <a:off x="7629092" y="4169161"/>
          <a:ext cx="269135" cy="23224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C4235C-005D-48A4-AB2F-38A01DFBBDF4}">
      <dsp:nvSpPr>
        <dsp:cNvPr id="0" name=""/>
        <dsp:cNvSpPr/>
      </dsp:nvSpPr>
      <dsp:spPr>
        <a:xfrm>
          <a:off x="3603073" y="1101470"/>
          <a:ext cx="2307223" cy="1981154"/>
        </a:xfrm>
        <a:prstGeom prst="hexagon">
          <a:avLst>
            <a:gd name="adj" fmla="val 25000"/>
            <a:gd name="vf" fmla="val 115470"/>
          </a:avLst>
        </a:prstGeom>
        <a:solidFill>
          <a:srgbClr val="92D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/>
            <a:t>Строительство крытого катка с искусственным льдом в г.Нальчике</a:t>
          </a:r>
        </a:p>
      </dsp:txBody>
      <dsp:txXfrm>
        <a:off x="3960438" y="1408330"/>
        <a:ext cx="1592493" cy="1367434"/>
      </dsp:txXfrm>
    </dsp:sp>
    <dsp:sp modelId="{FAC0F12C-0D5D-4A90-B58B-C4C8C2CA9C7E}">
      <dsp:nvSpPr>
        <dsp:cNvPr id="0" name=""/>
        <dsp:cNvSpPr/>
      </dsp:nvSpPr>
      <dsp:spPr>
        <a:xfrm>
          <a:off x="5173844" y="1128354"/>
          <a:ext cx="269135" cy="23224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351403-3F93-4E41-8D81-D20CABBB6987}">
      <dsp:nvSpPr>
        <dsp:cNvPr id="0" name=""/>
        <dsp:cNvSpPr/>
      </dsp:nvSpPr>
      <dsp:spPr>
        <a:xfrm>
          <a:off x="5588557" y="0"/>
          <a:ext cx="2307223" cy="1981154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13C309-6828-45E8-A429-A1B88CCF9518}">
      <dsp:nvSpPr>
        <dsp:cNvPr id="0" name=""/>
        <dsp:cNvSpPr/>
      </dsp:nvSpPr>
      <dsp:spPr>
        <a:xfrm>
          <a:off x="5653394" y="877442"/>
          <a:ext cx="269135" cy="23224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D54F8B-3651-4A9D-B534-36FB37E9165F}">
      <dsp:nvSpPr>
        <dsp:cNvPr id="0" name=""/>
        <dsp:cNvSpPr/>
      </dsp:nvSpPr>
      <dsp:spPr>
        <a:xfrm>
          <a:off x="7572818" y="1096990"/>
          <a:ext cx="2307223" cy="1981154"/>
        </a:xfrm>
        <a:prstGeom prst="hexagon">
          <a:avLst>
            <a:gd name="adj" fmla="val 25000"/>
            <a:gd name="vf" fmla="val 115470"/>
          </a:avLst>
        </a:prstGeom>
        <a:solidFill>
          <a:srgbClr val="92D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/>
            <a:t>Завершение строительства Дворца театров</a:t>
          </a:r>
        </a:p>
      </dsp:txBody>
      <dsp:txXfrm>
        <a:off x="7930183" y="1403850"/>
        <a:ext cx="1592493" cy="1367434"/>
      </dsp:txXfrm>
    </dsp:sp>
    <dsp:sp modelId="{1A33B4E8-4A57-4E6E-9541-93A6CBCFF613}">
      <dsp:nvSpPr>
        <dsp:cNvPr id="0" name=""/>
        <dsp:cNvSpPr/>
      </dsp:nvSpPr>
      <dsp:spPr>
        <a:xfrm>
          <a:off x="9569313" y="1975180"/>
          <a:ext cx="269135" cy="23224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7485A2-6B76-44B6-8AD8-06AAE8C58279}">
      <dsp:nvSpPr>
        <dsp:cNvPr id="0" name=""/>
        <dsp:cNvSpPr/>
      </dsp:nvSpPr>
      <dsp:spPr>
        <a:xfrm>
          <a:off x="9558303" y="2211156"/>
          <a:ext cx="2307223" cy="1981154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6A41A5-04D2-4864-B4A9-2BFEA694CAEB}">
      <dsp:nvSpPr>
        <dsp:cNvPr id="0" name=""/>
        <dsp:cNvSpPr/>
      </dsp:nvSpPr>
      <dsp:spPr>
        <a:xfrm>
          <a:off x="10008493" y="2246254"/>
          <a:ext cx="269135" cy="23224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D51A43-B706-4F03-B9B2-397BC347DA64}">
      <dsp:nvSpPr>
        <dsp:cNvPr id="0" name=""/>
        <dsp:cNvSpPr/>
      </dsp:nvSpPr>
      <dsp:spPr>
        <a:xfrm>
          <a:off x="9558303" y="20909"/>
          <a:ext cx="2307223" cy="198115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/>
            <a:t>Строительство очистных сооружений</a:t>
          </a:r>
        </a:p>
      </dsp:txBody>
      <dsp:txXfrm>
        <a:off x="9915668" y="327769"/>
        <a:ext cx="1592493" cy="1367434"/>
      </dsp:txXfrm>
    </dsp:sp>
    <dsp:sp modelId="{61F34E1A-206F-4F3F-93D9-9C1D3FD835EB}">
      <dsp:nvSpPr>
        <dsp:cNvPr id="0" name=""/>
        <dsp:cNvSpPr/>
      </dsp:nvSpPr>
      <dsp:spPr>
        <a:xfrm>
          <a:off x="11554797" y="908806"/>
          <a:ext cx="269135" cy="23224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809797-8D8E-401D-830D-C6913F5E7899}">
      <dsp:nvSpPr>
        <dsp:cNvPr id="0" name=""/>
        <dsp:cNvSpPr/>
      </dsp:nvSpPr>
      <dsp:spPr>
        <a:xfrm>
          <a:off x="11543787" y="1126114"/>
          <a:ext cx="2307223" cy="1981154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78DF67-A1A3-4922-8975-F7225E7A244A}">
      <dsp:nvSpPr>
        <dsp:cNvPr id="0" name=""/>
        <dsp:cNvSpPr/>
      </dsp:nvSpPr>
      <dsp:spPr>
        <a:xfrm>
          <a:off x="12003764" y="1170172"/>
          <a:ext cx="269135" cy="23224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ED64DC-CCAA-49D1-B6BC-94EDF2C9A877}">
      <dsp:nvSpPr>
        <dsp:cNvPr id="0" name=""/>
        <dsp:cNvSpPr/>
      </dsp:nvSpPr>
      <dsp:spPr>
        <a:xfrm>
          <a:off x="11543787" y="3312627"/>
          <a:ext cx="2307223" cy="1981154"/>
        </a:xfrm>
        <a:prstGeom prst="hexagon">
          <a:avLst>
            <a:gd name="adj" fmla="val 25000"/>
            <a:gd name="vf" fmla="val 115470"/>
          </a:avLst>
        </a:prstGeom>
        <a:solidFill>
          <a:srgbClr val="92D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/>
            <a:t>Строительство и реконструкция 9 сельских амбулаторий и фельдшерских пунктов, а также участковой больницы в </a:t>
          </a:r>
          <a:br>
            <a:rPr lang="ru-RU" sz="1400" b="1" kern="1200" dirty="0"/>
          </a:br>
          <a:r>
            <a:rPr lang="ru-RU" sz="1400" b="1" kern="1200" dirty="0"/>
            <a:t>с. Эльбрус</a:t>
          </a:r>
        </a:p>
      </dsp:txBody>
      <dsp:txXfrm>
        <a:off x="11901152" y="3619487"/>
        <a:ext cx="1592493" cy="1367434"/>
      </dsp:txXfrm>
    </dsp:sp>
    <dsp:sp modelId="{5D76F9C3-2C99-4FEF-818C-8EF38C4EA3A1}">
      <dsp:nvSpPr>
        <dsp:cNvPr id="0" name=""/>
        <dsp:cNvSpPr/>
      </dsp:nvSpPr>
      <dsp:spPr>
        <a:xfrm>
          <a:off x="12001317" y="5048097"/>
          <a:ext cx="269135" cy="23224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C8722C-D123-413F-B975-D5A1196C485C}">
      <dsp:nvSpPr>
        <dsp:cNvPr id="0" name=""/>
        <dsp:cNvSpPr/>
      </dsp:nvSpPr>
      <dsp:spPr>
        <a:xfrm>
          <a:off x="9558303" y="4397669"/>
          <a:ext cx="2307223" cy="1981154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4A8934-7D18-43AF-91CB-B0320AA9DA8F}">
      <dsp:nvSpPr>
        <dsp:cNvPr id="0" name=""/>
        <dsp:cNvSpPr/>
      </dsp:nvSpPr>
      <dsp:spPr>
        <a:xfrm>
          <a:off x="11573147" y="5266898"/>
          <a:ext cx="269135" cy="23224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3DE045-54D6-444E-A9D8-44B8B03A2B10}">
      <dsp:nvSpPr>
        <dsp:cNvPr id="0" name=""/>
        <dsp:cNvSpPr/>
      </dsp:nvSpPr>
      <dsp:spPr>
        <a:xfrm>
          <a:off x="5586111" y="4384974"/>
          <a:ext cx="2307223" cy="1981154"/>
        </a:xfrm>
        <a:prstGeom prst="hexagon">
          <a:avLst>
            <a:gd name="adj" fmla="val 25000"/>
            <a:gd name="vf" fmla="val 115470"/>
          </a:avLst>
        </a:prstGeom>
        <a:solidFill>
          <a:srgbClr val="92D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1590" rIns="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/>
            <a:t>Строительство Баксанского группового водопровода</a:t>
          </a:r>
        </a:p>
      </dsp:txBody>
      <dsp:txXfrm>
        <a:off x="5943476" y="4691834"/>
        <a:ext cx="1592493" cy="1367434"/>
      </dsp:txXfrm>
    </dsp:sp>
    <dsp:sp modelId="{DA628AD5-269C-451D-BD30-B977DEB20E46}">
      <dsp:nvSpPr>
        <dsp:cNvPr id="0" name=""/>
        <dsp:cNvSpPr/>
      </dsp:nvSpPr>
      <dsp:spPr>
        <a:xfrm>
          <a:off x="5652171" y="5263164"/>
          <a:ext cx="269135" cy="23224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7EC579-F9F8-49F0-A0FE-A987971687AD}">
      <dsp:nvSpPr>
        <dsp:cNvPr id="0" name=""/>
        <dsp:cNvSpPr/>
      </dsp:nvSpPr>
      <dsp:spPr>
        <a:xfrm>
          <a:off x="3601849" y="5486445"/>
          <a:ext cx="2307223" cy="1981154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96E6FC-3E6F-4A51-8958-BC4F7F9B2B59}">
      <dsp:nvSpPr>
        <dsp:cNvPr id="0" name=""/>
        <dsp:cNvSpPr/>
      </dsp:nvSpPr>
      <dsp:spPr>
        <a:xfrm>
          <a:off x="5171398" y="5514075"/>
          <a:ext cx="269135" cy="23224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2945659" cy="4964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7" y="3"/>
            <a:ext cx="2945659" cy="4964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1B79FB-4C60-417A-B4E1-8BBCFFF29411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30094"/>
            <a:ext cx="2945659" cy="4964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7" y="9430094"/>
            <a:ext cx="2945659" cy="4964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4038CD-4E50-4BC4-8ED4-6327A5BFB8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6256000" cy="9144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219200" y="2840569"/>
            <a:ext cx="13817600" cy="1960033"/>
          </a:xfrm>
        </p:spPr>
        <p:txBody>
          <a:bodyPr/>
          <a:lstStyle>
            <a:lvl1pPr>
              <a:defRPr b="1" cap="none" spc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438400" y="5181600"/>
            <a:ext cx="113792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0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701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11785600" y="366186"/>
            <a:ext cx="3657600" cy="780203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812800" y="366186"/>
            <a:ext cx="10701867" cy="78020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317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699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84113" y="5875867"/>
            <a:ext cx="13817600" cy="1816100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284113" y="3875619"/>
            <a:ext cx="13817600" cy="2000249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429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812800" y="2133602"/>
            <a:ext cx="7179733" cy="603461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8263467" y="2133602"/>
            <a:ext cx="7179733" cy="603461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913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12801" y="2046817"/>
            <a:ext cx="7182556" cy="85301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812801" y="2899833"/>
            <a:ext cx="7182556" cy="52683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8257824" y="2046817"/>
            <a:ext cx="7185377" cy="85301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8257824" y="2899833"/>
            <a:ext cx="7185377" cy="52683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167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996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079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12801" y="364067"/>
            <a:ext cx="5348113" cy="154940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355644" y="364068"/>
            <a:ext cx="9087557" cy="780415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812801" y="1913468"/>
            <a:ext cx="5348113" cy="6254751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358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186290" y="6400801"/>
            <a:ext cx="9753600" cy="755651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186290" y="817033"/>
            <a:ext cx="9753600" cy="5486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186290" y="7156452"/>
            <a:ext cx="9753600" cy="1073149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31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6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812800" y="366184"/>
            <a:ext cx="146304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12800" y="2133602"/>
            <a:ext cx="146304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812800" y="8475135"/>
            <a:ext cx="37930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554134" y="8475135"/>
            <a:ext cx="5147733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1650133" y="8475135"/>
            <a:ext cx="37930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16256000" cy="91440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0"/>
            <a:ext cx="16256000" cy="9347200"/>
          </a:xfrm>
          <a:prstGeom prst="rect">
            <a:avLst/>
          </a:prstGeom>
          <a:gradFill flip="none" rotWithShape="1">
            <a:gsLst>
              <a:gs pos="100000">
                <a:srgbClr val="03D4A8">
                  <a:alpha val="18000"/>
                </a:srgbClr>
              </a:gs>
              <a:gs pos="25000">
                <a:srgbClr val="21D6E0">
                  <a:alpha val="23000"/>
                </a:srgbClr>
              </a:gs>
              <a:gs pos="75000">
                <a:srgbClr val="0087E6">
                  <a:alpha val="25000"/>
                </a:srgbClr>
              </a:gs>
              <a:gs pos="100000">
                <a:srgbClr val="005CBF">
                  <a:alpha val="25999"/>
                </a:srgb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 sz="1350"/>
          </a:p>
        </p:txBody>
      </p:sp>
    </p:spTree>
    <p:extLst>
      <p:ext uri="{BB962C8B-B14F-4D97-AF65-F5344CB8AC3E}">
        <p14:creationId xmlns:p14="http://schemas.microsoft.com/office/powerpoint/2010/main" val="3042872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gif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chart" Target="../charts/char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13" Type="http://schemas.microsoft.com/office/2007/relationships/diagramDrawing" Target="../diagrams/drawing6.xml"/><Relationship Id="rId3" Type="http://schemas.openxmlformats.org/officeDocument/2006/relationships/diagramLayout" Target="../diagrams/layout5.xml"/><Relationship Id="rId7" Type="http://schemas.openxmlformats.org/officeDocument/2006/relationships/chart" Target="../charts/chart4.xml"/><Relationship Id="rId12" Type="http://schemas.openxmlformats.org/officeDocument/2006/relationships/diagramColors" Target="../diagrams/colors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11" Type="http://schemas.openxmlformats.org/officeDocument/2006/relationships/diagramQuickStyle" Target="../diagrams/quickStyle6.xml"/><Relationship Id="rId5" Type="http://schemas.openxmlformats.org/officeDocument/2006/relationships/diagramColors" Target="../diagrams/colors5.xml"/><Relationship Id="rId10" Type="http://schemas.openxmlformats.org/officeDocument/2006/relationships/diagramLayout" Target="../diagrams/layout6.xml"/><Relationship Id="rId4" Type="http://schemas.openxmlformats.org/officeDocument/2006/relationships/diagramQuickStyle" Target="../diagrams/quickStyle5.xml"/><Relationship Id="rId9" Type="http://schemas.openxmlformats.org/officeDocument/2006/relationships/diagramData" Target="../diagrams/data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7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799" y="668781"/>
            <a:ext cx="14630400" cy="1360329"/>
          </a:xfrm>
        </p:spPr>
        <p:txBody>
          <a:bodyPr>
            <a:normAutofit/>
          </a:bodyPr>
          <a:lstStyle/>
          <a:p>
            <a:r>
              <a:rPr lang="ru-RU" sz="5400" dirty="0" smtClean="0">
                <a:ln w="9525">
                  <a:solidFill>
                    <a:srgbClr val="F2F6FA"/>
                  </a:solidFill>
                  <a:prstDash val="solid"/>
                </a:ln>
                <a:solidFill>
                  <a:srgbClr val="204BAA"/>
                </a:solidFill>
                <a:latin typeface="Arial Black" panose="020B0A04020102020204" pitchFamily="34" charset="0"/>
              </a:rPr>
              <a:t>БЮДЖЕТ ДЛЯ ГРАЖДАН</a:t>
            </a:r>
            <a:endParaRPr lang="ru-RU" sz="5400" dirty="0">
              <a:ln w="9525">
                <a:solidFill>
                  <a:srgbClr val="F2F6FA"/>
                </a:solidFill>
                <a:prstDash val="solid"/>
              </a:ln>
              <a:solidFill>
                <a:srgbClr val="204BAA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29519" y="84993"/>
            <a:ext cx="8796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финансов Кабардино-Балкарской Республики </a:t>
            </a:r>
          </a:p>
        </p:txBody>
      </p:sp>
      <p:sp>
        <p:nvSpPr>
          <p:cNvPr id="7" name="Заголовок 1"/>
          <p:cNvSpPr txBox="1">
            <a:spLocks noGrp="1"/>
          </p:cNvSpPr>
          <p:nvPr>
            <p:ph idx="1"/>
          </p:nvPr>
        </p:nvSpPr>
        <p:spPr>
          <a:xfrm>
            <a:off x="779378" y="2719550"/>
            <a:ext cx="14325600" cy="29336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 проекту Закона КБР </a:t>
            </a:r>
          </a:p>
          <a:p>
            <a:r>
              <a:rPr lang="ru-RU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«О республиканском бюджете </a:t>
            </a:r>
          </a:p>
          <a:p>
            <a:r>
              <a:rPr lang="ru-RU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Кабардино-Балкарской Республики </a:t>
            </a:r>
          </a:p>
          <a:p>
            <a:r>
              <a:rPr lang="ru-RU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202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год и на плановый период 202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202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годов»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0741" y="1600200"/>
            <a:ext cx="3695818" cy="3212078"/>
          </a:xfrm>
          <a:prstGeom prst="rect">
            <a:avLst/>
          </a:prstGeom>
        </p:spPr>
      </p:pic>
      <p:pic>
        <p:nvPicPr>
          <p:cNvPr id="37" name="Объект 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5653207"/>
            <a:ext cx="4759157" cy="314003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clrChange>
              <a:clrFrom>
                <a:srgbClr val="D5E4F3"/>
              </a:clrFrom>
              <a:clrTo>
                <a:srgbClr val="D5E4F3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000" b="90000" l="2497" r="96462"/>
                    </a14:imgEffect>
                    <a14:imgEffect>
                      <a14:artisticTexturizer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445" y="1121582"/>
            <a:ext cx="4900793" cy="3416589"/>
          </a:xfrm>
          <a:prstGeom prst="ellipse">
            <a:avLst/>
          </a:prstGeom>
          <a:ln>
            <a:solidFill>
              <a:srgbClr val="DFE6EC"/>
            </a:solidFill>
          </a:ln>
          <a:effectLst>
            <a:softEdge rad="112500"/>
          </a:effectLst>
        </p:spPr>
      </p:pic>
      <p:pic>
        <p:nvPicPr>
          <p:cNvPr id="75" name="Рисунок 7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5329858"/>
            <a:ext cx="6203950" cy="3786736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6799117" y="8331581"/>
            <a:ext cx="25053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2022 г.</a:t>
            </a:r>
          </a:p>
        </p:txBody>
      </p:sp>
    </p:spTree>
    <p:extLst>
      <p:ext uri="{BB962C8B-B14F-4D97-AF65-F5344CB8AC3E}">
        <p14:creationId xmlns:p14="http://schemas.microsoft.com/office/powerpoint/2010/main" val="10274104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74525" y="-152400"/>
            <a:ext cx="117545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204BA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объекты капитальных вложений </a:t>
            </a:r>
            <a:br>
              <a:rPr lang="ru-RU" sz="4000" b="1" dirty="0">
                <a:solidFill>
                  <a:srgbClr val="204BA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204BA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2023 году 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5 926,5 млн рублей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42028987"/>
              </p:ext>
            </p:extLst>
          </p:nvPr>
        </p:nvGraphicFramePr>
        <p:xfrm>
          <a:off x="279400" y="1524000"/>
          <a:ext cx="15468600" cy="746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79235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74525" y="-15240"/>
            <a:ext cx="117545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204BA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</a:t>
            </a:r>
            <a:r>
              <a:rPr lang="ru-RU" sz="4000" b="1" dirty="0" smtClean="0">
                <a:solidFill>
                  <a:srgbClr val="204BA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реализацию </a:t>
            </a:r>
            <a:r>
              <a:rPr lang="ru-RU" sz="4000" b="1" dirty="0">
                <a:solidFill>
                  <a:srgbClr val="204BA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национальных проектов 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915685"/>
              </p:ext>
            </p:extLst>
          </p:nvPr>
        </p:nvGraphicFramePr>
        <p:xfrm>
          <a:off x="431801" y="838200"/>
          <a:ext cx="15191917" cy="733613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262343">
                  <a:extLst>
                    <a:ext uri="{9D8B030D-6E8A-4147-A177-3AD203B41FA5}">
                      <a16:colId xmlns:a16="http://schemas.microsoft.com/office/drawing/2014/main" val="1267469016"/>
                    </a:ext>
                  </a:extLst>
                </a:gridCol>
                <a:gridCol w="1211552">
                  <a:extLst>
                    <a:ext uri="{9D8B030D-6E8A-4147-A177-3AD203B41FA5}">
                      <a16:colId xmlns:a16="http://schemas.microsoft.com/office/drawing/2014/main" val="386618645"/>
                    </a:ext>
                  </a:extLst>
                </a:gridCol>
                <a:gridCol w="1375831">
                  <a:extLst>
                    <a:ext uri="{9D8B030D-6E8A-4147-A177-3AD203B41FA5}">
                      <a16:colId xmlns:a16="http://schemas.microsoft.com/office/drawing/2014/main" val="478465626"/>
                    </a:ext>
                  </a:extLst>
                </a:gridCol>
                <a:gridCol w="1375831">
                  <a:extLst>
                    <a:ext uri="{9D8B030D-6E8A-4147-A177-3AD203B41FA5}">
                      <a16:colId xmlns:a16="http://schemas.microsoft.com/office/drawing/2014/main" val="794622511"/>
                    </a:ext>
                  </a:extLst>
                </a:gridCol>
                <a:gridCol w="1213834">
                  <a:extLst>
                    <a:ext uri="{9D8B030D-6E8A-4147-A177-3AD203B41FA5}">
                      <a16:colId xmlns:a16="http://schemas.microsoft.com/office/drawing/2014/main" val="1073727784"/>
                    </a:ext>
                  </a:extLst>
                </a:gridCol>
                <a:gridCol w="1375831">
                  <a:extLst>
                    <a:ext uri="{9D8B030D-6E8A-4147-A177-3AD203B41FA5}">
                      <a16:colId xmlns:a16="http://schemas.microsoft.com/office/drawing/2014/main" val="2361628830"/>
                    </a:ext>
                  </a:extLst>
                </a:gridCol>
                <a:gridCol w="1375831">
                  <a:extLst>
                    <a:ext uri="{9D8B030D-6E8A-4147-A177-3AD203B41FA5}">
                      <a16:colId xmlns:a16="http://schemas.microsoft.com/office/drawing/2014/main" val="3565528775"/>
                    </a:ext>
                  </a:extLst>
                </a:gridCol>
                <a:gridCol w="1135118">
                  <a:extLst>
                    <a:ext uri="{9D8B030D-6E8A-4147-A177-3AD203B41FA5}">
                      <a16:colId xmlns:a16="http://schemas.microsoft.com/office/drawing/2014/main" val="87534931"/>
                    </a:ext>
                  </a:extLst>
                </a:gridCol>
                <a:gridCol w="1432873">
                  <a:extLst>
                    <a:ext uri="{9D8B030D-6E8A-4147-A177-3AD203B41FA5}">
                      <a16:colId xmlns:a16="http://schemas.microsoft.com/office/drawing/2014/main" val="696222282"/>
                    </a:ext>
                  </a:extLst>
                </a:gridCol>
                <a:gridCol w="1432873">
                  <a:extLst>
                    <a:ext uri="{9D8B030D-6E8A-4147-A177-3AD203B41FA5}">
                      <a16:colId xmlns:a16="http://schemas.microsoft.com/office/drawing/2014/main" val="2928746070"/>
                    </a:ext>
                  </a:extLst>
                </a:gridCol>
              </a:tblGrid>
              <a:tr h="14820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 (проект)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 (проект)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 (проект)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0339923"/>
                  </a:ext>
                </a:extLst>
              </a:tr>
              <a:tr h="10471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счет средств респ. бюджета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счет средств фед. бюджета и др. безвозмезд.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счет средств респ. бюджета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счет средств фед. бюджета и др. безвозмезд.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счет средств респ. бюджета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счет средств фед. бюджета и др. безвозмезд..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496162"/>
                  </a:ext>
                </a:extLst>
              </a:tr>
              <a:tr h="3457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9 259,1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1 548,4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7 710,7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10 982,4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2 375,7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8 606,7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2 331,7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1 999,3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332,4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5768346"/>
                  </a:ext>
                </a:extLst>
              </a:tr>
              <a:tr h="326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"Культура"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57,4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44,4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5717679"/>
                  </a:ext>
                </a:extLst>
              </a:tr>
              <a:tr h="326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"Образование"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3 388,0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3 330,3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4 257,8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74,3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4 183,5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6419150"/>
                  </a:ext>
                </a:extLst>
              </a:tr>
              <a:tr h="4890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"Жилье и городская среда"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136,8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136,8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140,2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140,2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126,7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126,7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1774418"/>
                  </a:ext>
                </a:extLst>
              </a:tr>
              <a:tr h="326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"Экология"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106,3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106,3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9609001"/>
                  </a:ext>
                </a:extLst>
              </a:tr>
              <a:tr h="11412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"Малое и среднее предпринимательство и поддержка индивидуальной предпринимательской инициативы"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187,2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6,7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180,5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188,4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186,5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5143630"/>
                  </a:ext>
                </a:extLst>
              </a:tr>
              <a:tr h="4890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"Туризм и индустрия гостеприимства"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0660050"/>
                  </a:ext>
                </a:extLst>
              </a:tr>
              <a:tr h="326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"Здравоохранение"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1 191,7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1 138,6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1 214,0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1 164,0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7251675"/>
                  </a:ext>
                </a:extLst>
              </a:tr>
              <a:tr h="326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"Демография"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1 867,9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427,2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1 440,6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1 447,4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383,7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1 063,7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674,4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351,5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322,9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3397391"/>
                  </a:ext>
                </a:extLst>
              </a:tr>
              <a:tr h="4890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"Безопасные качественные дороги"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1 323,6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854,0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469,6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2 329,0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1 710,8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618,3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1 520,0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1 520,0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0313770"/>
                  </a:ext>
                </a:extLst>
              </a:tr>
              <a:tr h="4890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"Международная кооперация и экспорт"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972,8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9,7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963,1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1 254,9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12,5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1 242,3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854" marR="498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343736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4376400" y="457646"/>
            <a:ext cx="11860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(млн рублей)</a:t>
            </a:r>
          </a:p>
        </p:txBody>
      </p:sp>
    </p:spTree>
    <p:extLst>
      <p:ext uri="{BB962C8B-B14F-4D97-AF65-F5344CB8AC3E}">
        <p14:creationId xmlns:p14="http://schemas.microsoft.com/office/powerpoint/2010/main" val="396578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9235" y="1295400"/>
            <a:ext cx="14782801" cy="1617219"/>
          </a:xfrm>
        </p:spPr>
        <p:txBody>
          <a:bodyPr>
            <a:normAutofit/>
          </a:bodyPr>
          <a:lstStyle/>
          <a:p>
            <a:r>
              <a:rPr lang="ru-RU" sz="5400" dirty="0" smtClean="0">
                <a:ln w="9525">
                  <a:solidFill>
                    <a:srgbClr val="F2F6FA"/>
                  </a:solidFill>
                  <a:prstDash val="solid"/>
                </a:ln>
                <a:solidFill>
                  <a:srgbClr val="204BAA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pitchFamily="34" charset="0"/>
              </a:rPr>
              <a:t>БЮДЖЕТ ДЛЯ ГРАЖДАН</a:t>
            </a:r>
            <a:endParaRPr lang="ru-RU" sz="5400" dirty="0">
              <a:ln w="9525">
                <a:solidFill>
                  <a:srgbClr val="F2F6FA"/>
                </a:solidFill>
                <a:prstDash val="solid"/>
              </a:ln>
              <a:solidFill>
                <a:srgbClr val="204BAA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29519" y="84993"/>
            <a:ext cx="8796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финансов Кабардино-Балкарской Республики </a:t>
            </a:r>
          </a:p>
        </p:txBody>
      </p:sp>
      <p:sp>
        <p:nvSpPr>
          <p:cNvPr id="7" name="Заголовок 1"/>
          <p:cNvSpPr txBox="1">
            <a:spLocks noGrp="1"/>
          </p:cNvSpPr>
          <p:nvPr>
            <p:ph idx="1"/>
          </p:nvPr>
        </p:nvSpPr>
        <p:spPr>
          <a:xfrm>
            <a:off x="779378" y="2719550"/>
            <a:ext cx="14325600" cy="29336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 проекту Закона КБР </a:t>
            </a:r>
          </a:p>
          <a:p>
            <a:r>
              <a:rPr lang="ru-RU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«О республиканском бюджете </a:t>
            </a:r>
          </a:p>
          <a:p>
            <a:r>
              <a:rPr lang="ru-RU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Кабардино-Балкарской Республики </a:t>
            </a:r>
          </a:p>
          <a:p>
            <a:r>
              <a:rPr lang="ru-RU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202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год и на плановый период 202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202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годов»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99117" y="8382000"/>
            <a:ext cx="25053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2022 г.</a:t>
            </a:r>
          </a:p>
        </p:txBody>
      </p:sp>
    </p:spTree>
    <p:extLst>
      <p:ext uri="{BB962C8B-B14F-4D97-AF65-F5344CB8AC3E}">
        <p14:creationId xmlns:p14="http://schemas.microsoft.com/office/powerpoint/2010/main" val="2722705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330751377"/>
              </p:ext>
            </p:extLst>
          </p:nvPr>
        </p:nvGraphicFramePr>
        <p:xfrm>
          <a:off x="-787401" y="0"/>
          <a:ext cx="16841917" cy="8677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4369440" y="1251814"/>
            <a:ext cx="14759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млн.рублей</a:t>
            </a:r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471778" y="7109520"/>
            <a:ext cx="3646995" cy="1820966"/>
          </a:xfrm>
          <a:prstGeom prst="horizontalScroll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них:</a:t>
            </a:r>
          </a:p>
          <a:p>
            <a:pPr algn="ctr">
              <a:lnSpc>
                <a:spcPct val="90000"/>
              </a:lnSpc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16 063,1</a:t>
            </a:r>
          </a:p>
          <a:p>
            <a:pPr algn="ctr">
              <a:lnSpc>
                <a:spcPct val="90000"/>
              </a:lnSpc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федеральные субвенции и субсидии, ИМБТ 21 963,8</a:t>
            </a:r>
          </a:p>
        </p:txBody>
      </p:sp>
      <p:sp>
        <p:nvSpPr>
          <p:cNvPr id="11" name="Левая фигурная скобка 10"/>
          <p:cNvSpPr/>
          <p:nvPr/>
        </p:nvSpPr>
        <p:spPr>
          <a:xfrm>
            <a:off x="4073671" y="2883566"/>
            <a:ext cx="152400" cy="762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Левая фигурная скобка 11"/>
          <p:cNvSpPr/>
          <p:nvPr/>
        </p:nvSpPr>
        <p:spPr>
          <a:xfrm>
            <a:off x="4028797" y="4464542"/>
            <a:ext cx="152400" cy="77787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Левая фигурная скобка 12"/>
          <p:cNvSpPr/>
          <p:nvPr/>
        </p:nvSpPr>
        <p:spPr>
          <a:xfrm>
            <a:off x="4068416" y="5913747"/>
            <a:ext cx="152400" cy="95933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276876" y="3094496"/>
            <a:ext cx="841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rebuchet MS" pitchFamily="34" charset="0"/>
              </a:rPr>
              <a:t>24,7%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359832" y="4671602"/>
            <a:ext cx="7072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rebuchet MS" pitchFamily="34" charset="0"/>
              </a:rPr>
              <a:t>2,5%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251344" y="6208750"/>
            <a:ext cx="841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rebuchet MS" pitchFamily="34" charset="0"/>
              </a:rPr>
              <a:t>72,8%</a:t>
            </a:r>
          </a:p>
        </p:txBody>
      </p:sp>
      <p:sp>
        <p:nvSpPr>
          <p:cNvPr id="18" name="Левая фигурная скобка 17"/>
          <p:cNvSpPr/>
          <p:nvPr/>
        </p:nvSpPr>
        <p:spPr>
          <a:xfrm>
            <a:off x="2626156" y="2883566"/>
            <a:ext cx="492357" cy="397252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726863" y="4609653"/>
            <a:ext cx="756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rebuchet MS" pitchFamily="34" charset="0"/>
              </a:rPr>
              <a:t>100%</a:t>
            </a:r>
          </a:p>
        </p:txBody>
      </p:sp>
      <p:sp>
        <p:nvSpPr>
          <p:cNvPr id="20" name="Левая фигурная скобка 19"/>
          <p:cNvSpPr/>
          <p:nvPr/>
        </p:nvSpPr>
        <p:spPr>
          <a:xfrm rot="10800000">
            <a:off x="12702804" y="2782832"/>
            <a:ext cx="161309" cy="79170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Левая фигурная скобка 20"/>
          <p:cNvSpPr/>
          <p:nvPr/>
        </p:nvSpPr>
        <p:spPr>
          <a:xfrm rot="10800000">
            <a:off x="12702804" y="4230032"/>
            <a:ext cx="161307" cy="88313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Левая фигурная скобка 21"/>
          <p:cNvSpPr/>
          <p:nvPr/>
        </p:nvSpPr>
        <p:spPr>
          <a:xfrm rot="10800000">
            <a:off x="12730857" y="5968603"/>
            <a:ext cx="161308" cy="95990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2880591" y="2994020"/>
            <a:ext cx="841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rebuchet MS" pitchFamily="34" charset="0"/>
              </a:rPr>
              <a:t>60,4%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2881484" y="4486935"/>
            <a:ext cx="841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rebuchet MS" pitchFamily="34" charset="0"/>
              </a:rPr>
              <a:t>39,3%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2918421" y="6263891"/>
            <a:ext cx="7072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rebuchet MS" pitchFamily="34" charset="0"/>
              </a:rPr>
              <a:t>0,3%</a:t>
            </a:r>
          </a:p>
        </p:txBody>
      </p:sp>
      <p:sp>
        <p:nvSpPr>
          <p:cNvPr id="26" name="Левая фигурная скобка 25"/>
          <p:cNvSpPr/>
          <p:nvPr/>
        </p:nvSpPr>
        <p:spPr>
          <a:xfrm rot="10800000">
            <a:off x="13758496" y="2771993"/>
            <a:ext cx="633775" cy="409025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4462500" y="4632454"/>
            <a:ext cx="756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rebuchet MS" pitchFamily="34" charset="0"/>
              </a:rPr>
              <a:t>100%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3235" y="123386"/>
            <a:ext cx="160457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204BA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Прогнозные параметры республиканского бюджета КБР на 2023 год</a:t>
            </a:r>
            <a:endParaRPr lang="ru-RU" sz="4000" dirty="0">
              <a:solidFill>
                <a:srgbClr val="204BA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361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12801" y="0"/>
            <a:ext cx="14630400" cy="776816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204BA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налоговых и неналоговых доходов КБР </a:t>
            </a:r>
            <a:endParaRPr lang="ru-RU" sz="4000" dirty="0"/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1478540"/>
              </p:ext>
            </p:extLst>
          </p:nvPr>
        </p:nvGraphicFramePr>
        <p:xfrm>
          <a:off x="0" y="1551180"/>
          <a:ext cx="9296400" cy="746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0" name="Объект 1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863254348"/>
              </p:ext>
            </p:extLst>
          </p:nvPr>
        </p:nvGraphicFramePr>
        <p:xfrm>
          <a:off x="7823200" y="1300036"/>
          <a:ext cx="8432800" cy="78439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277371" y="806761"/>
            <a:ext cx="42889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2128" b="1" i="0" u="none" strike="noStrike" kern="1200" baseline="0">
                <a:solidFill>
                  <a:srgbClr val="1F497D">
                    <a:lumMod val="50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2800" i="1" u="sng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9956800" y="776816"/>
            <a:ext cx="48067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2128" b="1" i="0" u="none" strike="noStrike" kern="1200" baseline="0">
                <a:solidFill>
                  <a:srgbClr val="1F497D">
                    <a:lumMod val="50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2800" i="1" u="sng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</a:p>
        </p:txBody>
      </p:sp>
      <p:cxnSp>
        <p:nvCxnSpPr>
          <p:cNvPr id="22" name="Прямая соединительная линия 21"/>
          <p:cNvCxnSpPr>
            <a:stCxn id="4" idx="2"/>
          </p:cNvCxnSpPr>
          <p:nvPr/>
        </p:nvCxnSpPr>
        <p:spPr>
          <a:xfrm flipH="1">
            <a:off x="8128000" y="776816"/>
            <a:ext cx="1" cy="8241964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Блок-схема: узел 22"/>
          <p:cNvSpPr/>
          <p:nvPr/>
        </p:nvSpPr>
        <p:spPr>
          <a:xfrm>
            <a:off x="3175000" y="3048000"/>
            <a:ext cx="2362200" cy="233502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311925" y="3649977"/>
            <a:ext cx="203696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FFFF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12 905,6 </a:t>
            </a:r>
            <a:br>
              <a:rPr lang="ru-RU" sz="2800" b="1" dirty="0">
                <a:solidFill>
                  <a:srgbClr val="FFFF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b="1" dirty="0">
                <a:solidFill>
                  <a:srgbClr val="FFFF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млн рублей</a:t>
            </a:r>
            <a:endParaRPr lang="ru-RU" sz="2800" b="1" dirty="0">
              <a:solidFill>
                <a:srgbClr val="FFFFCC"/>
              </a:solidFill>
            </a:endParaRPr>
          </a:p>
        </p:txBody>
      </p:sp>
      <p:sp>
        <p:nvSpPr>
          <p:cNvPr id="25" name="Блок-схема: узел 24"/>
          <p:cNvSpPr/>
          <p:nvPr/>
        </p:nvSpPr>
        <p:spPr>
          <a:xfrm>
            <a:off x="11213433" y="5943600"/>
            <a:ext cx="2069430" cy="20574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1245894" y="6495246"/>
            <a:ext cx="203696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FFFF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1 309,4</a:t>
            </a:r>
            <a:br>
              <a:rPr lang="ru-RU" sz="2800" b="1" dirty="0">
                <a:solidFill>
                  <a:srgbClr val="FFFF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b="1" dirty="0">
                <a:solidFill>
                  <a:srgbClr val="FFFF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млн рублей</a:t>
            </a:r>
            <a:endParaRPr lang="ru-RU" sz="2800" b="1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04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3"/>
          <p:cNvSpPr txBox="1">
            <a:spLocks/>
          </p:cNvSpPr>
          <p:nvPr/>
        </p:nvSpPr>
        <p:spPr>
          <a:xfrm>
            <a:off x="1041400" y="8021"/>
            <a:ext cx="14630400" cy="7768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3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cap="none" dirty="0">
                <a:solidFill>
                  <a:srgbClr val="204BA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 </a:t>
            </a:r>
            <a:endParaRPr lang="ru-RU" sz="4000" cap="none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553900517"/>
              </p:ext>
            </p:extLst>
          </p:nvPr>
        </p:nvGraphicFramePr>
        <p:xfrm>
          <a:off x="431800" y="784837"/>
          <a:ext cx="15468599" cy="8359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140277835"/>
              </p:ext>
            </p:extLst>
          </p:nvPr>
        </p:nvGraphicFramePr>
        <p:xfrm>
          <a:off x="0" y="2628900"/>
          <a:ext cx="4241800" cy="37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583791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1041400" y="8021"/>
            <a:ext cx="14630400" cy="7768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3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cap="none" dirty="0">
                <a:solidFill>
                  <a:srgbClr val="204BA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Меры социальной поддержки граждан КБР в 2023 году</a:t>
            </a:r>
            <a:endParaRPr lang="ru-RU" sz="4000" cap="none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754827209"/>
              </p:ext>
            </p:extLst>
          </p:nvPr>
        </p:nvGraphicFramePr>
        <p:xfrm>
          <a:off x="6832600" y="784837"/>
          <a:ext cx="10134600" cy="8054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36600" y="914400"/>
            <a:ext cx="586740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МСП в 2023 году </a:t>
            </a:r>
            <a:b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11,7 млрд рублей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267025564"/>
              </p:ext>
            </p:extLst>
          </p:nvPr>
        </p:nvGraphicFramePr>
        <p:xfrm>
          <a:off x="279400" y="2057400"/>
          <a:ext cx="7467599" cy="62484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885152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28600"/>
            <a:ext cx="15671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spcBef>
                <a:spcPct val="0"/>
              </a:spcBef>
            </a:pPr>
            <a:r>
              <a:rPr lang="ru-RU" sz="4000" b="1" dirty="0">
                <a:solidFill>
                  <a:srgbClr val="204BAA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Расходы республиканского бюджета КБР на выплату </a:t>
            </a:r>
            <a:br>
              <a:rPr lang="ru-RU" sz="4000" b="1" dirty="0">
                <a:solidFill>
                  <a:srgbClr val="204BAA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204BAA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заработной платы в 2023 году 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228993176"/>
              </p:ext>
            </p:extLst>
          </p:nvPr>
        </p:nvGraphicFramePr>
        <p:xfrm>
          <a:off x="187437" y="1628239"/>
          <a:ext cx="4740163" cy="6067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224171812"/>
              </p:ext>
            </p:extLst>
          </p:nvPr>
        </p:nvGraphicFramePr>
        <p:xfrm>
          <a:off x="3784600" y="4648200"/>
          <a:ext cx="7391400" cy="4374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2202448805"/>
              </p:ext>
            </p:extLst>
          </p:nvPr>
        </p:nvGraphicFramePr>
        <p:xfrm>
          <a:off x="9133006" y="4600361"/>
          <a:ext cx="8009467" cy="4326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2346183077"/>
              </p:ext>
            </p:extLst>
          </p:nvPr>
        </p:nvGraphicFramePr>
        <p:xfrm>
          <a:off x="5232400" y="990600"/>
          <a:ext cx="906780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0" name="Заголовок 2"/>
          <p:cNvSpPr txBox="1">
            <a:spLocks/>
          </p:cNvSpPr>
          <p:nvPr/>
        </p:nvSpPr>
        <p:spPr>
          <a:xfrm>
            <a:off x="13706958" y="1143000"/>
            <a:ext cx="2345842" cy="10185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к первоначально утвержденному плану 2022 г. 110,8%</a:t>
            </a:r>
          </a:p>
        </p:txBody>
      </p:sp>
      <p:sp>
        <p:nvSpPr>
          <p:cNvPr id="21" name="Скругленная прямоугольная выноска 20"/>
          <p:cNvSpPr/>
          <p:nvPr/>
        </p:nvSpPr>
        <p:spPr>
          <a:xfrm>
            <a:off x="9118600" y="3429001"/>
            <a:ext cx="2421689" cy="1142999"/>
          </a:xfrm>
          <a:prstGeom prst="wedgeRoundRectCallout">
            <a:avLst>
              <a:gd name="adj1" fmla="val -57757"/>
              <a:gd name="adj2" fmla="val -105657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с 1 ноября 2022 г. на отраслевую систему оплаты труда с увеличением базовой части и введением доп. ежемесячных выплат педагогическим работникам</a:t>
            </a:r>
          </a:p>
        </p:txBody>
      </p:sp>
      <p:sp>
        <p:nvSpPr>
          <p:cNvPr id="22" name="Скругленная прямоугольная выноска 21"/>
          <p:cNvSpPr/>
          <p:nvPr/>
        </p:nvSpPr>
        <p:spPr>
          <a:xfrm>
            <a:off x="11722100" y="2921686"/>
            <a:ext cx="2514600" cy="1600200"/>
          </a:xfrm>
          <a:prstGeom prst="wedgeRoundRectCallout">
            <a:avLst>
              <a:gd name="adj1" fmla="val -62275"/>
              <a:gd name="adj2" fmla="val -86874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увеличения с 1 августа 2022 года на 10 % обеспечиваемой оплаты труда работников государственных казенных, бюджетных и автономных учреждений республики, рост МРОТ</a:t>
            </a:r>
          </a:p>
        </p:txBody>
      </p:sp>
    </p:spTree>
    <p:extLst>
      <p:ext uri="{BB962C8B-B14F-4D97-AF65-F5344CB8AC3E}">
        <p14:creationId xmlns:p14="http://schemas.microsoft.com/office/powerpoint/2010/main" val="1462743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1041400" y="8021"/>
            <a:ext cx="14630400" cy="77681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3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cap="none" dirty="0">
                <a:solidFill>
                  <a:srgbClr val="204BA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республиканского бюджета КБР на 2023 год</a:t>
            </a:r>
            <a:endParaRPr lang="ru-RU" sz="4000" cap="none" dirty="0"/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532882112"/>
              </p:ext>
            </p:extLst>
          </p:nvPr>
        </p:nvGraphicFramePr>
        <p:xfrm>
          <a:off x="1" y="4571999"/>
          <a:ext cx="4394200" cy="4367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14189906"/>
              </p:ext>
            </p:extLst>
          </p:nvPr>
        </p:nvGraphicFramePr>
        <p:xfrm>
          <a:off x="3457448" y="161064"/>
          <a:ext cx="12776200" cy="8955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589900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5733" y="0"/>
            <a:ext cx="127121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204BA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местным бюджетам КБР</a:t>
            </a:r>
            <a:endParaRPr lang="ru-RU" sz="4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249041"/>
              </p:ext>
            </p:extLst>
          </p:nvPr>
        </p:nvGraphicFramePr>
        <p:xfrm>
          <a:off x="61494" y="1700784"/>
          <a:ext cx="9753600" cy="379953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390148">
                  <a:extLst>
                    <a:ext uri="{9D8B030D-6E8A-4147-A177-3AD203B41FA5}">
                      <a16:colId xmlns:a16="http://schemas.microsoft.com/office/drawing/2014/main" val="215288818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592280295"/>
                    </a:ext>
                  </a:extLst>
                </a:gridCol>
                <a:gridCol w="1368926">
                  <a:extLst>
                    <a:ext uri="{9D8B030D-6E8A-4147-A177-3AD203B41FA5}">
                      <a16:colId xmlns:a16="http://schemas.microsoft.com/office/drawing/2014/main" val="2535588428"/>
                    </a:ext>
                  </a:extLst>
                </a:gridCol>
                <a:gridCol w="1368926">
                  <a:extLst>
                    <a:ext uri="{9D8B030D-6E8A-4147-A177-3AD203B41FA5}">
                      <a16:colId xmlns:a16="http://schemas.microsoft.com/office/drawing/2014/main" val="3229679560"/>
                    </a:ext>
                  </a:extLst>
                </a:gridCol>
              </a:tblGrid>
              <a:tr h="419677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4365510"/>
                  </a:ext>
                </a:extLst>
              </a:tr>
              <a:tr h="349731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662,6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522,6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522,6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2780355"/>
                  </a:ext>
                </a:extLst>
              </a:tr>
              <a:tr h="569988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Отчисления от</a:t>
                      </a:r>
                      <a:r>
                        <a:rPr lang="ru-RU" sz="1800" b="1" i="0" u="none" strike="noStrike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i="0" u="none" strike="noStrike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УСН по дифференцированным нормативам,  платы за негативное воздействие на окр.среду, платы за пользование водными объектами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141,4</a:t>
                      </a: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 утверждается ежегодно</a:t>
                      </a:r>
                      <a:endParaRPr lang="ru-RU" sz="11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85255122"/>
                  </a:ext>
                </a:extLst>
              </a:tr>
              <a:tr h="367118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</a:t>
                      </a:r>
                      <a:r>
                        <a:rPr lang="ru-RU" sz="1800" b="1" i="0" u="none" strike="noStrike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доходы физических лиц</a:t>
                      </a:r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2 909,3</a:t>
                      </a:r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3 144,1</a:t>
                      </a:r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3 356,3</a:t>
                      </a:r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7174165"/>
                  </a:ext>
                </a:extLst>
              </a:tr>
              <a:tr h="367118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3 706,1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1 468,0</a:t>
                      </a:r>
                      <a:r>
                        <a:rPr lang="ru-RU" sz="1800" b="1" i="0" u="none" strike="noStrike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1 354,9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11892432"/>
                  </a:ext>
                </a:extLst>
              </a:tr>
              <a:tr h="349731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9 274,3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9 258,4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9 262,1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7780258"/>
                  </a:ext>
                </a:extLst>
              </a:tr>
              <a:tr h="373484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МБТ</a:t>
                      </a:r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51892362"/>
                  </a:ext>
                </a:extLst>
              </a:tr>
              <a:tr h="465871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b" latinLnBrk="0" hangingPunct="1"/>
                      <a:r>
                        <a:rPr lang="ru-RU" sz="1800" b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13 849,3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14 429,0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14 531,8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9059906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339177" y="1247905"/>
            <a:ext cx="14759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(млн рублей)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10642600" y="1209094"/>
            <a:ext cx="5105400" cy="2524706"/>
          </a:xfrm>
          <a:prstGeom prst="wedgeRectCallout">
            <a:avLst>
              <a:gd name="adj1" fmla="val -57911"/>
              <a:gd name="adj2" fmla="val 5995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0642600" y="1261914"/>
            <a:ext cx="4953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МО увеличены на 6,1 %, что выше прогнозируемого уровня инфляции (5,5%)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субсидии будут уточнены по итогам вторых чтений в Государственной Думе РФ проекта закона «О федеральном бюджете на 2023 год и на плановый период 2024 и 2025 годов»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17149543"/>
              </p:ext>
            </p:extLst>
          </p:nvPr>
        </p:nvGraphicFramePr>
        <p:xfrm>
          <a:off x="-128671" y="5482333"/>
          <a:ext cx="5638799" cy="3612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3278958077"/>
              </p:ext>
            </p:extLst>
          </p:nvPr>
        </p:nvGraphicFramePr>
        <p:xfrm>
          <a:off x="5256965" y="5482333"/>
          <a:ext cx="5638799" cy="3612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643595380"/>
              </p:ext>
            </p:extLst>
          </p:nvPr>
        </p:nvGraphicFramePr>
        <p:xfrm>
          <a:off x="10483183" y="5482333"/>
          <a:ext cx="5638799" cy="3612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051990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74525" y="304800"/>
            <a:ext cx="117545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204BA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дорожного фонда в 2023 году</a:t>
            </a:r>
            <a:endParaRPr lang="ru-RU" sz="40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73481325"/>
              </p:ext>
            </p:extLst>
          </p:nvPr>
        </p:nvGraphicFramePr>
        <p:xfrm>
          <a:off x="1574800" y="1905000"/>
          <a:ext cx="13258799" cy="701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144531" y="1274177"/>
            <a:ext cx="3213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4,3 млрд рублей 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638283"/>
      </p:ext>
    </p:extLst>
  </p:cSld>
  <p:clrMapOvr>
    <a:masterClrMapping/>
  </p:clrMapOvr>
</p:sld>
</file>

<file path=ppt/theme/theme1.xml><?xml version="1.0" encoding="utf-8"?>
<a:theme xmlns:a="http://schemas.openxmlformats.org/drawingml/2006/main" name="La men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134829</TotalTime>
  <Words>997</Words>
  <Application>Microsoft Office PowerPoint</Application>
  <PresentationFormat>Произвольный</PresentationFormat>
  <Paragraphs>267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Arial Black</vt:lpstr>
      <vt:lpstr>Calibri</vt:lpstr>
      <vt:lpstr>Times New Roman</vt:lpstr>
      <vt:lpstr>Trebuchet MS</vt:lpstr>
      <vt:lpstr>La mente</vt:lpstr>
      <vt:lpstr>БЮДЖЕТ ДЛЯ ГРАЖДАН</vt:lpstr>
      <vt:lpstr>Презентация PowerPoint</vt:lpstr>
      <vt:lpstr>Структура налоговых и неналоговых доходов КБР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БЮДЖЕТ ДЛЯ ГРАЖДАН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БЮД Мишхожева Амина 118 42 63 89</dc:creator>
  <cp:lastModifiedBy>МБУ Казакова Фатима 124</cp:lastModifiedBy>
  <cp:revision>2631</cp:revision>
  <cp:lastPrinted>2022-11-15T13:13:38Z</cp:lastPrinted>
  <dcterms:created xsi:type="dcterms:W3CDTF">2016-06-08T09:13:44Z</dcterms:created>
  <dcterms:modified xsi:type="dcterms:W3CDTF">2022-11-17T06:26:28Z</dcterms:modified>
</cp:coreProperties>
</file>